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theme/themeOverride10.xml" ContentType="application/vnd.openxmlformats-officedocument.themeOverride+xml"/>
  <Override PartName="/ppt/notesSlides/notesSlide14.xml" ContentType="application/vnd.openxmlformats-officedocument.presentationml.notesSlide+xml"/>
  <Override PartName="/ppt/theme/themeOverride11.xml" ContentType="application/vnd.openxmlformats-officedocument.themeOverride+xml"/>
  <Override PartName="/ppt/notesSlides/notesSlide15.xml" ContentType="application/vnd.openxmlformats-officedocument.presentationml.notesSlide+xml"/>
  <Override PartName="/ppt/theme/themeOverride12.xml" ContentType="application/vnd.openxmlformats-officedocument.themeOverride+xml"/>
  <Override PartName="/ppt/notesSlides/notesSlide16.xml" ContentType="application/vnd.openxmlformats-officedocument.presentationml.notesSlide+xml"/>
  <Override PartName="/ppt/theme/themeOverride13.xml" ContentType="application/vnd.openxmlformats-officedocument.themeOverride+xml"/>
  <Override PartName="/ppt/notesSlides/notesSlide17.xml" ContentType="application/vnd.openxmlformats-officedocument.presentationml.notesSlide+xml"/>
  <Override PartName="/ppt/theme/themeOverride14.xml" ContentType="application/vnd.openxmlformats-officedocument.themeOverride+xml"/>
  <Override PartName="/ppt/notesSlides/notesSlide18.xml" ContentType="application/vnd.openxmlformats-officedocument.presentationml.notesSlide+xml"/>
  <Override PartName="/ppt/theme/themeOverride15.xml" ContentType="application/vnd.openxmlformats-officedocument.themeOverride+xml"/>
  <Override PartName="/ppt/notesSlides/notesSlide19.xml" ContentType="application/vnd.openxmlformats-officedocument.presentationml.notesSlide+xml"/>
  <Override PartName="/ppt/theme/themeOverride16.xml" ContentType="application/vnd.openxmlformats-officedocument.themeOverr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52" r:id="rId4"/>
    <p:sldMasterId id="2147484467" r:id="rId5"/>
  </p:sldMasterIdLst>
  <p:notesMasterIdLst>
    <p:notesMasterId r:id="rId26"/>
  </p:notesMasterIdLst>
  <p:handoutMasterIdLst>
    <p:handoutMasterId r:id="rId27"/>
  </p:handoutMasterIdLst>
  <p:sldIdLst>
    <p:sldId id="404" r:id="rId6"/>
    <p:sldId id="359" r:id="rId7"/>
    <p:sldId id="351" r:id="rId8"/>
    <p:sldId id="407" r:id="rId9"/>
    <p:sldId id="400" r:id="rId10"/>
    <p:sldId id="411" r:id="rId11"/>
    <p:sldId id="412" r:id="rId12"/>
    <p:sldId id="414" r:id="rId13"/>
    <p:sldId id="409" r:id="rId14"/>
    <p:sldId id="415" r:id="rId15"/>
    <p:sldId id="417" r:id="rId16"/>
    <p:sldId id="418" r:id="rId17"/>
    <p:sldId id="413" r:id="rId18"/>
    <p:sldId id="410" r:id="rId19"/>
    <p:sldId id="420" r:id="rId20"/>
    <p:sldId id="398" r:id="rId21"/>
    <p:sldId id="419" r:id="rId22"/>
    <p:sldId id="421" r:id="rId23"/>
    <p:sldId id="423" r:id="rId24"/>
    <p:sldId id="42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6600"/>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8F5924-A3B6-4A7F-BF5B-9F1ECD61F2F3}" v="228" dt="2023-12-01T23:26:29.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72" autoAdjust="0"/>
    <p:restoredTop sz="95065" autoAdjust="0"/>
  </p:normalViewPr>
  <p:slideViewPr>
    <p:cSldViewPr snapToGrid="0" showGuides="1">
      <p:cViewPr varScale="1">
        <p:scale>
          <a:sx n="73" d="100"/>
          <a:sy n="73" d="100"/>
        </p:scale>
        <p:origin x="96" y="46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56"/>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ubilla, Josephine" userId="f9197dda-9845-4c2e-96a7-dbb6e3a96f7a" providerId="ADAL" clId="{8F8F5924-A3B6-4A7F-BF5B-9F1ECD61F2F3}"/>
    <pc:docChg chg="undo redo custSel addSld delSld modSld sldOrd">
      <pc:chgData name="Akubilla, Josephine" userId="f9197dda-9845-4c2e-96a7-dbb6e3a96f7a" providerId="ADAL" clId="{8F8F5924-A3B6-4A7F-BF5B-9F1ECD61F2F3}" dt="2023-12-15T03:23:14.701" v="9450" actId="20577"/>
      <pc:docMkLst>
        <pc:docMk/>
      </pc:docMkLst>
      <pc:sldChg chg="addSp delSp modSp">
        <pc:chgData name="Akubilla, Josephine" userId="f9197dda-9845-4c2e-96a7-dbb6e3a96f7a" providerId="ADAL" clId="{8F8F5924-A3B6-4A7F-BF5B-9F1ECD61F2F3}" dt="2023-12-01T19:48:51.213" v="8454"/>
        <pc:sldMkLst>
          <pc:docMk/>
          <pc:sldMk cId="2129824084" sldId="351"/>
        </pc:sldMkLst>
        <pc:spChg chg="add del mod">
          <ac:chgData name="Akubilla, Josephine" userId="f9197dda-9845-4c2e-96a7-dbb6e3a96f7a" providerId="ADAL" clId="{8F8F5924-A3B6-4A7F-BF5B-9F1ECD61F2F3}" dt="2023-12-01T19:48:51.213" v="8454"/>
          <ac:spMkLst>
            <pc:docMk/>
            <pc:sldMk cId="2129824084" sldId="351"/>
            <ac:spMk id="5" creationId="{F1EBFA48-5891-4502-0BDC-4CD0D4F32632}"/>
          </ac:spMkLst>
        </pc:spChg>
      </pc:sldChg>
      <pc:sldChg chg="addSp delSp modSp">
        <pc:chgData name="Akubilla, Josephine" userId="f9197dda-9845-4c2e-96a7-dbb6e3a96f7a" providerId="ADAL" clId="{8F8F5924-A3B6-4A7F-BF5B-9F1ECD61F2F3}" dt="2023-12-01T20:13:05.063" v="8517" actId="478"/>
        <pc:sldMkLst>
          <pc:docMk/>
          <pc:sldMk cId="1431842979" sldId="359"/>
        </pc:sldMkLst>
        <pc:picChg chg="add del mod">
          <ac:chgData name="Akubilla, Josephine" userId="f9197dda-9845-4c2e-96a7-dbb6e3a96f7a" providerId="ADAL" clId="{8F8F5924-A3B6-4A7F-BF5B-9F1ECD61F2F3}" dt="2023-12-01T20:13:05.063" v="8517" actId="478"/>
          <ac:picMkLst>
            <pc:docMk/>
            <pc:sldMk cId="1431842979" sldId="359"/>
            <ac:picMk id="3" creationId="{ECA3DC8E-C807-BD73-6A8E-12019BD04085}"/>
          </ac:picMkLst>
        </pc:picChg>
      </pc:sldChg>
      <pc:sldChg chg="addSp delSp modSp mod setBg">
        <pc:chgData name="Akubilla, Josephine" userId="f9197dda-9845-4c2e-96a7-dbb6e3a96f7a" providerId="ADAL" clId="{8F8F5924-A3B6-4A7F-BF5B-9F1ECD61F2F3}" dt="2023-12-01T23:46:52.022" v="9424" actId="255"/>
        <pc:sldMkLst>
          <pc:docMk/>
          <pc:sldMk cId="2534576993" sldId="398"/>
        </pc:sldMkLst>
        <pc:spChg chg="mod">
          <ac:chgData name="Akubilla, Josephine" userId="f9197dda-9845-4c2e-96a7-dbb6e3a96f7a" providerId="ADAL" clId="{8F8F5924-A3B6-4A7F-BF5B-9F1ECD61F2F3}" dt="2023-12-01T18:13:04.168" v="2844" actId="26606"/>
          <ac:spMkLst>
            <pc:docMk/>
            <pc:sldMk cId="2534576993" sldId="398"/>
            <ac:spMk id="2" creationId="{6C64C2A7-EC84-4D8C-9CA2-F6AE46F51FB6}"/>
          </ac:spMkLst>
        </pc:spChg>
        <pc:spChg chg="add del mod">
          <ac:chgData name="Akubilla, Josephine" userId="f9197dda-9845-4c2e-96a7-dbb6e3a96f7a" providerId="ADAL" clId="{8F8F5924-A3B6-4A7F-BF5B-9F1ECD61F2F3}" dt="2023-12-01T23:46:52.022" v="9424" actId="255"/>
          <ac:spMkLst>
            <pc:docMk/>
            <pc:sldMk cId="2534576993" sldId="398"/>
            <ac:spMk id="3" creationId="{56960426-AAA6-4126-93AF-30F7DEE010A4}"/>
          </ac:spMkLst>
        </pc:spChg>
        <pc:spChg chg="mod ord">
          <ac:chgData name="Akubilla, Josephine" userId="f9197dda-9845-4c2e-96a7-dbb6e3a96f7a" providerId="ADAL" clId="{8F8F5924-A3B6-4A7F-BF5B-9F1ECD61F2F3}" dt="2023-12-01T18:13:04.168" v="2844" actId="26606"/>
          <ac:spMkLst>
            <pc:docMk/>
            <pc:sldMk cId="2534576993" sldId="398"/>
            <ac:spMk id="4" creationId="{D66E959E-B23F-467A-9B6E-30F9EE969EC2}"/>
          </ac:spMkLst>
        </pc:spChg>
        <pc:spChg chg="add mod">
          <ac:chgData name="Akubilla, Josephine" userId="f9197dda-9845-4c2e-96a7-dbb6e3a96f7a" providerId="ADAL" clId="{8F8F5924-A3B6-4A7F-BF5B-9F1ECD61F2F3}" dt="2023-12-01T20:30:37.893" v="9165" actId="1076"/>
          <ac:spMkLst>
            <pc:docMk/>
            <pc:sldMk cId="2534576993" sldId="398"/>
            <ac:spMk id="5" creationId="{E1566E97-1AF8-FD07-81AE-41B022757D0B}"/>
          </ac:spMkLst>
        </pc:spChg>
        <pc:spChg chg="add del">
          <ac:chgData name="Akubilla, Josephine" userId="f9197dda-9845-4c2e-96a7-dbb6e3a96f7a" providerId="ADAL" clId="{8F8F5924-A3B6-4A7F-BF5B-9F1ECD61F2F3}" dt="2023-12-01T18:01:05.566" v="2803" actId="26606"/>
          <ac:spMkLst>
            <pc:docMk/>
            <pc:sldMk cId="2534576993" sldId="398"/>
            <ac:spMk id="16" creationId="{57D175FC-84CC-4D12-A5E2-FA27D934E9CE}"/>
          </ac:spMkLst>
        </pc:spChg>
        <pc:spChg chg="add mod">
          <ac:chgData name="Akubilla, Josephine" userId="f9197dda-9845-4c2e-96a7-dbb6e3a96f7a" providerId="ADAL" clId="{8F8F5924-A3B6-4A7F-BF5B-9F1ECD61F2F3}" dt="2023-12-01T20:31:15.434" v="9169" actId="1076"/>
          <ac:spMkLst>
            <pc:docMk/>
            <pc:sldMk cId="2534576993" sldId="398"/>
            <ac:spMk id="20" creationId="{B30E8035-2C06-52E6-774A-C6360737609F}"/>
          </ac:spMkLst>
        </pc:spChg>
        <pc:picChg chg="add del">
          <ac:chgData name="Akubilla, Josephine" userId="f9197dda-9845-4c2e-96a7-dbb6e3a96f7a" providerId="ADAL" clId="{8F8F5924-A3B6-4A7F-BF5B-9F1ECD61F2F3}" dt="2023-12-01T16:18:43.863" v="1310" actId="26606"/>
          <ac:picMkLst>
            <pc:docMk/>
            <pc:sldMk cId="2534576993" sldId="398"/>
            <ac:picMk id="6" creationId="{112BA10E-F3C9-6B11-557B-A3A4C4B4139B}"/>
          </ac:picMkLst>
        </pc:picChg>
        <pc:picChg chg="add del">
          <ac:chgData name="Akubilla, Josephine" userId="f9197dda-9845-4c2e-96a7-dbb6e3a96f7a" providerId="ADAL" clId="{8F8F5924-A3B6-4A7F-BF5B-9F1ECD61F2F3}" dt="2023-12-01T17:57:58.372" v="2789" actId="26606"/>
          <ac:picMkLst>
            <pc:docMk/>
            <pc:sldMk cId="2534576993" sldId="398"/>
            <ac:picMk id="7" creationId="{4F6FD362-DFE7-9C5B-C058-C5A5093352E6}"/>
          </ac:picMkLst>
        </pc:picChg>
        <pc:picChg chg="add del mod ord">
          <ac:chgData name="Akubilla, Josephine" userId="f9197dda-9845-4c2e-96a7-dbb6e3a96f7a" providerId="ADAL" clId="{8F8F5924-A3B6-4A7F-BF5B-9F1ECD61F2F3}" dt="2023-12-01T18:01:08.457" v="2805" actId="26606"/>
          <ac:picMkLst>
            <pc:docMk/>
            <pc:sldMk cId="2534576993" sldId="398"/>
            <ac:picMk id="9" creationId="{4F6FD362-DFE7-9C5B-C058-C5A5093352E6}"/>
          </ac:picMkLst>
        </pc:picChg>
        <pc:picChg chg="add del">
          <ac:chgData name="Akubilla, Josephine" userId="f9197dda-9845-4c2e-96a7-dbb6e3a96f7a" providerId="ADAL" clId="{8F8F5924-A3B6-4A7F-BF5B-9F1ECD61F2F3}" dt="2023-12-01T18:10:49.583" v="2819" actId="26606"/>
          <ac:picMkLst>
            <pc:docMk/>
            <pc:sldMk cId="2534576993" sldId="398"/>
            <ac:picMk id="13" creationId="{F3E74063-0C0D-3A76-20B2-CB5925B3F89B}"/>
          </ac:picMkLst>
        </pc:picChg>
        <pc:picChg chg="add del">
          <ac:chgData name="Akubilla, Josephine" userId="f9197dda-9845-4c2e-96a7-dbb6e3a96f7a" providerId="ADAL" clId="{8F8F5924-A3B6-4A7F-BF5B-9F1ECD61F2F3}" dt="2023-12-01T18:12:28.611" v="2838" actId="26606"/>
          <ac:picMkLst>
            <pc:docMk/>
            <pc:sldMk cId="2534576993" sldId="398"/>
            <ac:picMk id="17" creationId="{95571C33-AD91-734F-234D-E7D737DAED18}"/>
          </ac:picMkLst>
        </pc:picChg>
        <pc:picChg chg="add del mod">
          <ac:chgData name="Akubilla, Josephine" userId="f9197dda-9845-4c2e-96a7-dbb6e3a96f7a" providerId="ADAL" clId="{8F8F5924-A3B6-4A7F-BF5B-9F1ECD61F2F3}" dt="2023-12-01T18:13:04.168" v="2844" actId="26606"/>
          <ac:picMkLst>
            <pc:docMk/>
            <pc:sldMk cId="2534576993" sldId="398"/>
            <ac:picMk id="22" creationId="{8E7F302A-F96A-0948-3792-612E4D57FDC1}"/>
          </ac:picMkLst>
        </pc:picChg>
        <pc:picChg chg="add del mod">
          <ac:chgData name="Akubilla, Josephine" userId="f9197dda-9845-4c2e-96a7-dbb6e3a96f7a" providerId="ADAL" clId="{8F8F5924-A3B6-4A7F-BF5B-9F1ECD61F2F3}" dt="2023-12-01T18:10:36.466" v="2817"/>
          <ac:picMkLst>
            <pc:docMk/>
            <pc:sldMk cId="2534576993" sldId="398"/>
            <ac:picMk id="5122" creationId="{03414105-CCFC-9E0F-DE15-7E00120518F8}"/>
          </ac:picMkLst>
        </pc:picChg>
        <pc:picChg chg="add del">
          <ac:chgData name="Akubilla, Josephine" userId="f9197dda-9845-4c2e-96a7-dbb6e3a96f7a" providerId="ADAL" clId="{8F8F5924-A3B6-4A7F-BF5B-9F1ECD61F2F3}" dt="2023-12-01T20:30:27.042" v="9163"/>
          <ac:picMkLst>
            <pc:docMk/>
            <pc:sldMk cId="2534576993" sldId="398"/>
            <ac:picMk id="5124" creationId="{226054D4-92EC-D7A1-BBE2-4AAD60E492FE}"/>
          </ac:picMkLst>
        </pc:picChg>
        <pc:cxnChg chg="add del">
          <ac:chgData name="Akubilla, Josephine" userId="f9197dda-9845-4c2e-96a7-dbb6e3a96f7a" providerId="ADAL" clId="{8F8F5924-A3B6-4A7F-BF5B-9F1ECD61F2F3}" dt="2023-12-01T18:01:08.457" v="2805" actId="26606"/>
          <ac:cxnSpMkLst>
            <pc:docMk/>
            <pc:sldMk cId="2534576993" sldId="398"/>
            <ac:cxnSpMk id="8" creationId="{15F1CC53-719A-4763-BF30-5E25A63CEF3C}"/>
          </ac:cxnSpMkLst>
        </pc:cxnChg>
        <pc:cxnChg chg="add del">
          <ac:chgData name="Akubilla, Josephine" userId="f9197dda-9845-4c2e-96a7-dbb6e3a96f7a" providerId="ADAL" clId="{8F8F5924-A3B6-4A7F-BF5B-9F1ECD61F2F3}" dt="2023-12-01T17:57:58.372" v="2789" actId="26606"/>
          <ac:cxnSpMkLst>
            <pc:docMk/>
            <pc:sldMk cId="2534576993" sldId="398"/>
            <ac:cxnSpMk id="10" creationId="{15F1CC53-719A-4763-BF30-5E25A63CEF3C}"/>
          </ac:cxnSpMkLst>
        </pc:cxnChg>
        <pc:cxnChg chg="add del">
          <ac:chgData name="Akubilla, Josephine" userId="f9197dda-9845-4c2e-96a7-dbb6e3a96f7a" providerId="ADAL" clId="{8F8F5924-A3B6-4A7F-BF5B-9F1ECD61F2F3}" dt="2023-12-01T18:10:49.583" v="2819" actId="26606"/>
          <ac:cxnSpMkLst>
            <pc:docMk/>
            <pc:sldMk cId="2534576993" sldId="398"/>
            <ac:cxnSpMk id="11" creationId="{15F1CC53-719A-4763-BF30-5E25A63CEF3C}"/>
          </ac:cxnSpMkLst>
        </pc:cxnChg>
        <pc:cxnChg chg="add del">
          <ac:chgData name="Akubilla, Josephine" userId="f9197dda-9845-4c2e-96a7-dbb6e3a96f7a" providerId="ADAL" clId="{8F8F5924-A3B6-4A7F-BF5B-9F1ECD61F2F3}" dt="2023-12-01T18:10:49.583" v="2819" actId="26606"/>
          <ac:cxnSpMkLst>
            <pc:docMk/>
            <pc:sldMk cId="2534576993" sldId="398"/>
            <ac:cxnSpMk id="12" creationId="{3FEFDF7D-B17C-4F16-B8BE-C55FFC7E295E}"/>
          </ac:cxnSpMkLst>
        </pc:cxnChg>
        <pc:cxnChg chg="add del">
          <ac:chgData name="Akubilla, Josephine" userId="f9197dda-9845-4c2e-96a7-dbb6e3a96f7a" providerId="ADAL" clId="{8F8F5924-A3B6-4A7F-BF5B-9F1ECD61F2F3}" dt="2023-12-01T18:01:05.566" v="2803" actId="26606"/>
          <ac:cxnSpMkLst>
            <pc:docMk/>
            <pc:sldMk cId="2534576993" sldId="398"/>
            <ac:cxnSpMk id="14" creationId="{15F1CC53-719A-4763-BF30-5E25A63CEF3C}"/>
          </ac:cxnSpMkLst>
        </pc:cxnChg>
        <pc:cxnChg chg="add del">
          <ac:chgData name="Akubilla, Josephine" userId="f9197dda-9845-4c2e-96a7-dbb6e3a96f7a" providerId="ADAL" clId="{8F8F5924-A3B6-4A7F-BF5B-9F1ECD61F2F3}" dt="2023-12-01T18:12:28.611" v="2838" actId="26606"/>
          <ac:cxnSpMkLst>
            <pc:docMk/>
            <pc:sldMk cId="2534576993" sldId="398"/>
            <ac:cxnSpMk id="15" creationId="{15F1CC53-719A-4763-BF30-5E25A63CEF3C}"/>
          </ac:cxnSpMkLst>
        </pc:cxnChg>
        <pc:cxnChg chg="add del">
          <ac:chgData name="Akubilla, Josephine" userId="f9197dda-9845-4c2e-96a7-dbb6e3a96f7a" providerId="ADAL" clId="{8F8F5924-A3B6-4A7F-BF5B-9F1ECD61F2F3}" dt="2023-12-01T18:01:05.566" v="2803" actId="26606"/>
          <ac:cxnSpMkLst>
            <pc:docMk/>
            <pc:sldMk cId="2534576993" sldId="398"/>
            <ac:cxnSpMk id="18" creationId="{8AC38328-2D50-4DDB-BD20-28DE12E4996E}"/>
          </ac:cxnSpMkLst>
        </pc:cxnChg>
        <pc:cxnChg chg="add del">
          <ac:chgData name="Akubilla, Josephine" userId="f9197dda-9845-4c2e-96a7-dbb6e3a96f7a" providerId="ADAL" clId="{8F8F5924-A3B6-4A7F-BF5B-9F1ECD61F2F3}" dt="2023-12-01T18:12:28.611" v="2838" actId="26606"/>
          <ac:cxnSpMkLst>
            <pc:docMk/>
            <pc:sldMk cId="2534576993" sldId="398"/>
            <ac:cxnSpMk id="19" creationId="{3FEFDF7D-B17C-4F16-B8BE-C55FFC7E295E}"/>
          </ac:cxnSpMkLst>
        </pc:cxnChg>
        <pc:cxnChg chg="add del">
          <ac:chgData name="Akubilla, Josephine" userId="f9197dda-9845-4c2e-96a7-dbb6e3a96f7a" providerId="ADAL" clId="{8F8F5924-A3B6-4A7F-BF5B-9F1ECD61F2F3}" dt="2023-12-01T18:13:04.168" v="2844" actId="26606"/>
          <ac:cxnSpMkLst>
            <pc:docMk/>
            <pc:sldMk cId="2534576993" sldId="398"/>
            <ac:cxnSpMk id="21" creationId="{15F1CC53-719A-4763-BF30-5E25A63CEF3C}"/>
          </ac:cxnSpMkLst>
        </pc:cxnChg>
        <pc:cxnChg chg="add del">
          <ac:chgData name="Akubilla, Josephine" userId="f9197dda-9845-4c2e-96a7-dbb6e3a96f7a" providerId="ADAL" clId="{8F8F5924-A3B6-4A7F-BF5B-9F1ECD61F2F3}" dt="2023-12-01T18:10:32.702" v="2813" actId="26606"/>
          <ac:cxnSpMkLst>
            <pc:docMk/>
            <pc:sldMk cId="2534576993" sldId="398"/>
            <ac:cxnSpMk id="5127" creationId="{15F1CC53-719A-4763-BF30-5E25A63CEF3C}"/>
          </ac:cxnSpMkLst>
        </pc:cxnChg>
      </pc:sldChg>
      <pc:sldChg chg="addSp modSp mod">
        <pc:chgData name="Akubilla, Josephine" userId="f9197dda-9845-4c2e-96a7-dbb6e3a96f7a" providerId="ADAL" clId="{8F8F5924-A3B6-4A7F-BF5B-9F1ECD61F2F3}" dt="2023-12-01T19:46:55.403" v="8444" actId="1076"/>
        <pc:sldMkLst>
          <pc:docMk/>
          <pc:sldMk cId="3860348477" sldId="400"/>
        </pc:sldMkLst>
        <pc:spChg chg="mod">
          <ac:chgData name="Akubilla, Josephine" userId="f9197dda-9845-4c2e-96a7-dbb6e3a96f7a" providerId="ADAL" clId="{8F8F5924-A3B6-4A7F-BF5B-9F1ECD61F2F3}" dt="2023-12-01T19:46:55.403" v="8444" actId="1076"/>
          <ac:spMkLst>
            <pc:docMk/>
            <pc:sldMk cId="3860348477" sldId="400"/>
            <ac:spMk id="4" creationId="{D66E959E-B23F-467A-9B6E-30F9EE969EC2}"/>
          </ac:spMkLst>
        </pc:spChg>
        <pc:spChg chg="add mod">
          <ac:chgData name="Akubilla, Josephine" userId="f9197dda-9845-4c2e-96a7-dbb6e3a96f7a" providerId="ADAL" clId="{8F8F5924-A3B6-4A7F-BF5B-9F1ECD61F2F3}" dt="2023-12-01T19:15:24.973" v="7850" actId="14100"/>
          <ac:spMkLst>
            <pc:docMk/>
            <pc:sldMk cId="3860348477" sldId="400"/>
            <ac:spMk id="5" creationId="{A7F7A6B6-CF51-7824-541D-FB57BFB9CD67}"/>
          </ac:spMkLst>
        </pc:spChg>
        <pc:spChg chg="add mod">
          <ac:chgData name="Akubilla, Josephine" userId="f9197dda-9845-4c2e-96a7-dbb6e3a96f7a" providerId="ADAL" clId="{8F8F5924-A3B6-4A7F-BF5B-9F1ECD61F2F3}" dt="2023-12-01T19:15:52.680" v="7863" actId="20577"/>
          <ac:spMkLst>
            <pc:docMk/>
            <pc:sldMk cId="3860348477" sldId="400"/>
            <ac:spMk id="6" creationId="{98C65BE6-644A-56D8-D954-14EAD51D96DB}"/>
          </ac:spMkLst>
        </pc:spChg>
        <pc:spChg chg="mod">
          <ac:chgData name="Akubilla, Josephine" userId="f9197dda-9845-4c2e-96a7-dbb6e3a96f7a" providerId="ADAL" clId="{8F8F5924-A3B6-4A7F-BF5B-9F1ECD61F2F3}" dt="2023-12-01T19:13:38.284" v="7831" actId="1076"/>
          <ac:spMkLst>
            <pc:docMk/>
            <pc:sldMk cId="3860348477" sldId="400"/>
            <ac:spMk id="14" creationId="{B14DD952-688C-168C-98F1-4840E50C06FB}"/>
          </ac:spMkLst>
        </pc:spChg>
      </pc:sldChg>
      <pc:sldChg chg="modSp mod">
        <pc:chgData name="Akubilla, Josephine" userId="f9197dda-9845-4c2e-96a7-dbb6e3a96f7a" providerId="ADAL" clId="{8F8F5924-A3B6-4A7F-BF5B-9F1ECD61F2F3}" dt="2023-12-15T03:23:14.701" v="9450" actId="20577"/>
        <pc:sldMkLst>
          <pc:docMk/>
          <pc:sldMk cId="3595910844" sldId="404"/>
        </pc:sldMkLst>
        <pc:spChg chg="mod">
          <ac:chgData name="Akubilla, Josephine" userId="f9197dda-9845-4c2e-96a7-dbb6e3a96f7a" providerId="ADAL" clId="{8F8F5924-A3B6-4A7F-BF5B-9F1ECD61F2F3}" dt="2023-12-15T03:23:14.701" v="9450" actId="20577"/>
          <ac:spMkLst>
            <pc:docMk/>
            <pc:sldMk cId="3595910844" sldId="404"/>
            <ac:spMk id="2" creationId="{998EF7BD-FE81-4B20-8DC5-0B3EB736F9F8}"/>
          </ac:spMkLst>
        </pc:spChg>
        <pc:spChg chg="mod">
          <ac:chgData name="Akubilla, Josephine" userId="f9197dda-9845-4c2e-96a7-dbb6e3a96f7a" providerId="ADAL" clId="{8F8F5924-A3B6-4A7F-BF5B-9F1ECD61F2F3}" dt="2023-12-01T23:39:04.631" v="9354" actId="14100"/>
          <ac:spMkLst>
            <pc:docMk/>
            <pc:sldMk cId="3595910844" sldId="404"/>
            <ac:spMk id="4" creationId="{934C47E2-2A06-F582-BF27-9934E631599E}"/>
          </ac:spMkLst>
        </pc:spChg>
      </pc:sldChg>
      <pc:sldChg chg="addSp delSp modSp mod">
        <pc:chgData name="Akubilla, Josephine" userId="f9197dda-9845-4c2e-96a7-dbb6e3a96f7a" providerId="ADAL" clId="{8F8F5924-A3B6-4A7F-BF5B-9F1ECD61F2F3}" dt="2023-12-01T19:48:38.771" v="8452" actId="478"/>
        <pc:sldMkLst>
          <pc:docMk/>
          <pc:sldMk cId="191107189" sldId="407"/>
        </pc:sldMkLst>
        <pc:spChg chg="add mod">
          <ac:chgData name="Akubilla, Josephine" userId="f9197dda-9845-4c2e-96a7-dbb6e3a96f7a" providerId="ADAL" clId="{8F8F5924-A3B6-4A7F-BF5B-9F1ECD61F2F3}" dt="2023-12-01T19:47:44.539" v="8448" actId="1076"/>
          <ac:spMkLst>
            <pc:docMk/>
            <pc:sldMk cId="191107189" sldId="407"/>
            <ac:spMk id="5" creationId="{85736BB7-79C0-3D5E-B4B9-615E3FB56471}"/>
          </ac:spMkLst>
        </pc:spChg>
        <pc:spChg chg="add del mod">
          <ac:chgData name="Akubilla, Josephine" userId="f9197dda-9845-4c2e-96a7-dbb6e3a96f7a" providerId="ADAL" clId="{8F8F5924-A3B6-4A7F-BF5B-9F1ECD61F2F3}" dt="2023-12-01T19:48:38.771" v="8452" actId="478"/>
          <ac:spMkLst>
            <pc:docMk/>
            <pc:sldMk cId="191107189" sldId="407"/>
            <ac:spMk id="6" creationId="{70183826-9DE7-B626-66F2-C299F1455C7B}"/>
          </ac:spMkLst>
        </pc:spChg>
      </pc:sldChg>
      <pc:sldChg chg="addSp delSp modSp mod">
        <pc:chgData name="Akubilla, Josephine" userId="f9197dda-9845-4c2e-96a7-dbb6e3a96f7a" providerId="ADAL" clId="{8F8F5924-A3B6-4A7F-BF5B-9F1ECD61F2F3}" dt="2023-12-01T23:27:33.862" v="9209" actId="122"/>
        <pc:sldMkLst>
          <pc:docMk/>
          <pc:sldMk cId="3728502505" sldId="409"/>
        </pc:sldMkLst>
        <pc:spChg chg="mod">
          <ac:chgData name="Akubilla, Josephine" userId="f9197dda-9845-4c2e-96a7-dbb6e3a96f7a" providerId="ADAL" clId="{8F8F5924-A3B6-4A7F-BF5B-9F1ECD61F2F3}" dt="2023-12-01T17:45:34.786" v="2751" actId="20577"/>
          <ac:spMkLst>
            <pc:docMk/>
            <pc:sldMk cId="3728502505" sldId="409"/>
            <ac:spMk id="2" creationId="{6C64C2A7-EC84-4D8C-9CA2-F6AE46F51FB6}"/>
          </ac:spMkLst>
        </pc:spChg>
        <pc:spChg chg="mod">
          <ac:chgData name="Akubilla, Josephine" userId="f9197dda-9845-4c2e-96a7-dbb6e3a96f7a" providerId="ADAL" clId="{8F8F5924-A3B6-4A7F-BF5B-9F1ECD61F2F3}" dt="2023-12-01T19:44:55.180" v="8428" actId="1076"/>
          <ac:spMkLst>
            <pc:docMk/>
            <pc:sldMk cId="3728502505" sldId="409"/>
            <ac:spMk id="4" creationId="{D66E959E-B23F-467A-9B6E-30F9EE969EC2}"/>
          </ac:spMkLst>
        </pc:spChg>
        <pc:spChg chg="add mod">
          <ac:chgData name="Akubilla, Josephine" userId="f9197dda-9845-4c2e-96a7-dbb6e3a96f7a" providerId="ADAL" clId="{8F8F5924-A3B6-4A7F-BF5B-9F1ECD61F2F3}" dt="2023-12-01T19:23:12.414" v="7974" actId="20577"/>
          <ac:spMkLst>
            <pc:docMk/>
            <pc:sldMk cId="3728502505" sldId="409"/>
            <ac:spMk id="5" creationId="{7D5EFB9B-4A9B-E044-CF0F-2EE1F5C7DB5D}"/>
          </ac:spMkLst>
        </pc:spChg>
        <pc:spChg chg="mod">
          <ac:chgData name="Akubilla, Josephine" userId="f9197dda-9845-4c2e-96a7-dbb6e3a96f7a" providerId="ADAL" clId="{8F8F5924-A3B6-4A7F-BF5B-9F1ECD61F2F3}" dt="2023-12-01T19:18:38.409" v="7910" actId="1076"/>
          <ac:spMkLst>
            <pc:docMk/>
            <pc:sldMk cId="3728502505" sldId="409"/>
            <ac:spMk id="10" creationId="{2DA6486B-C1E9-CAA2-D149-644BD1A11388}"/>
          </ac:spMkLst>
        </pc:spChg>
        <pc:graphicFrameChg chg="del mod modGraphic">
          <ac:chgData name="Akubilla, Josephine" userId="f9197dda-9845-4c2e-96a7-dbb6e3a96f7a" providerId="ADAL" clId="{8F8F5924-A3B6-4A7F-BF5B-9F1ECD61F2F3}" dt="2023-12-01T23:26:26.468" v="9198" actId="478"/>
          <ac:graphicFrameMkLst>
            <pc:docMk/>
            <pc:sldMk cId="3728502505" sldId="409"/>
            <ac:graphicFrameMk id="6" creationId="{4A617328-E458-BF8F-3CC6-78D20154060C}"/>
          </ac:graphicFrameMkLst>
        </pc:graphicFrameChg>
        <pc:graphicFrameChg chg="add mod modGraphic">
          <ac:chgData name="Akubilla, Josephine" userId="f9197dda-9845-4c2e-96a7-dbb6e3a96f7a" providerId="ADAL" clId="{8F8F5924-A3B6-4A7F-BF5B-9F1ECD61F2F3}" dt="2023-12-01T23:27:33.862" v="9209" actId="122"/>
          <ac:graphicFrameMkLst>
            <pc:docMk/>
            <pc:sldMk cId="3728502505" sldId="409"/>
            <ac:graphicFrameMk id="7" creationId="{90874B7B-8966-C5C7-BAA8-85F4EA0E9BB3}"/>
          </ac:graphicFrameMkLst>
        </pc:graphicFrameChg>
      </pc:sldChg>
      <pc:sldChg chg="addSp modSp mod">
        <pc:chgData name="Akubilla, Josephine" userId="f9197dda-9845-4c2e-96a7-dbb6e3a96f7a" providerId="ADAL" clId="{8F8F5924-A3B6-4A7F-BF5B-9F1ECD61F2F3}" dt="2023-12-01T19:43:18.907" v="8419" actId="1076"/>
        <pc:sldMkLst>
          <pc:docMk/>
          <pc:sldMk cId="2644811718" sldId="410"/>
        </pc:sldMkLst>
        <pc:spChg chg="mod">
          <ac:chgData name="Akubilla, Josephine" userId="f9197dda-9845-4c2e-96a7-dbb6e3a96f7a" providerId="ADAL" clId="{8F8F5924-A3B6-4A7F-BF5B-9F1ECD61F2F3}" dt="2023-11-30T17:47:35.950" v="40" actId="1076"/>
          <ac:spMkLst>
            <pc:docMk/>
            <pc:sldMk cId="2644811718" sldId="410"/>
            <ac:spMk id="3" creationId="{56960426-AAA6-4126-93AF-30F7DEE010A4}"/>
          </ac:spMkLst>
        </pc:spChg>
        <pc:spChg chg="mod">
          <ac:chgData name="Akubilla, Josephine" userId="f9197dda-9845-4c2e-96a7-dbb6e3a96f7a" providerId="ADAL" clId="{8F8F5924-A3B6-4A7F-BF5B-9F1ECD61F2F3}" dt="2023-12-01T19:43:18.907" v="8419" actId="1076"/>
          <ac:spMkLst>
            <pc:docMk/>
            <pc:sldMk cId="2644811718" sldId="410"/>
            <ac:spMk id="4" creationId="{D66E959E-B23F-467A-9B6E-30F9EE969EC2}"/>
          </ac:spMkLst>
        </pc:spChg>
        <pc:spChg chg="add mod">
          <ac:chgData name="Akubilla, Josephine" userId="f9197dda-9845-4c2e-96a7-dbb6e3a96f7a" providerId="ADAL" clId="{8F8F5924-A3B6-4A7F-BF5B-9F1ECD61F2F3}" dt="2023-12-01T19:25:17.071" v="8009" actId="1076"/>
          <ac:spMkLst>
            <pc:docMk/>
            <pc:sldMk cId="2644811718" sldId="410"/>
            <ac:spMk id="5" creationId="{7084E0BD-675D-ED93-EAA9-B90360FB023C}"/>
          </ac:spMkLst>
        </pc:spChg>
        <pc:spChg chg="add mod">
          <ac:chgData name="Akubilla, Josephine" userId="f9197dda-9845-4c2e-96a7-dbb6e3a96f7a" providerId="ADAL" clId="{8F8F5924-A3B6-4A7F-BF5B-9F1ECD61F2F3}" dt="2023-12-01T19:25:25.771" v="8013" actId="20577"/>
          <ac:spMkLst>
            <pc:docMk/>
            <pc:sldMk cId="2644811718" sldId="410"/>
            <ac:spMk id="6" creationId="{8F6996D3-9760-0EC0-657F-9D41A846AF92}"/>
          </ac:spMkLst>
        </pc:spChg>
        <pc:picChg chg="mod">
          <ac:chgData name="Akubilla, Josephine" userId="f9197dda-9845-4c2e-96a7-dbb6e3a96f7a" providerId="ADAL" clId="{8F8F5924-A3B6-4A7F-BF5B-9F1ECD61F2F3}" dt="2023-11-30T17:48:32.430" v="48" actId="14100"/>
          <ac:picMkLst>
            <pc:docMk/>
            <pc:sldMk cId="2644811718" sldId="410"/>
            <ac:picMk id="7170" creationId="{D52D1CD9-00BD-D5F6-B90C-C0784DE33C2F}"/>
          </ac:picMkLst>
        </pc:picChg>
      </pc:sldChg>
      <pc:sldChg chg="addSp delSp modSp mod">
        <pc:chgData name="Akubilla, Josephine" userId="f9197dda-9845-4c2e-96a7-dbb6e3a96f7a" providerId="ADAL" clId="{8F8F5924-A3B6-4A7F-BF5B-9F1ECD61F2F3}" dt="2023-12-01T19:46:34.131" v="8443" actId="1076"/>
        <pc:sldMkLst>
          <pc:docMk/>
          <pc:sldMk cId="3937836521" sldId="411"/>
        </pc:sldMkLst>
        <pc:spChg chg="mod">
          <ac:chgData name="Akubilla, Josephine" userId="f9197dda-9845-4c2e-96a7-dbb6e3a96f7a" providerId="ADAL" clId="{8F8F5924-A3B6-4A7F-BF5B-9F1ECD61F2F3}" dt="2023-12-01T19:46:34.131" v="8443" actId="1076"/>
          <ac:spMkLst>
            <pc:docMk/>
            <pc:sldMk cId="3937836521" sldId="411"/>
            <ac:spMk id="4" creationId="{D66E959E-B23F-467A-9B6E-30F9EE969EC2}"/>
          </ac:spMkLst>
        </pc:spChg>
        <pc:spChg chg="add mod">
          <ac:chgData name="Akubilla, Josephine" userId="f9197dda-9845-4c2e-96a7-dbb6e3a96f7a" providerId="ADAL" clId="{8F8F5924-A3B6-4A7F-BF5B-9F1ECD61F2F3}" dt="2023-12-01T19:16:20.289" v="7869" actId="20577"/>
          <ac:spMkLst>
            <pc:docMk/>
            <pc:sldMk cId="3937836521" sldId="411"/>
            <ac:spMk id="5" creationId="{FFA3A36E-B13B-A2CB-6B26-41FB2B47536F}"/>
          </ac:spMkLst>
        </pc:spChg>
        <pc:spChg chg="add del mod">
          <ac:chgData name="Akubilla, Josephine" userId="f9197dda-9845-4c2e-96a7-dbb6e3a96f7a" providerId="ADAL" clId="{8F8F5924-A3B6-4A7F-BF5B-9F1ECD61F2F3}" dt="2023-12-01T19:16:35.591" v="7886" actId="20577"/>
          <ac:spMkLst>
            <pc:docMk/>
            <pc:sldMk cId="3937836521" sldId="411"/>
            <ac:spMk id="6" creationId="{17741D89-4483-5DEF-3984-5234FA9C9D7E}"/>
          </ac:spMkLst>
        </pc:spChg>
        <pc:spChg chg="add mod">
          <ac:chgData name="Akubilla, Josephine" userId="f9197dda-9845-4c2e-96a7-dbb6e3a96f7a" providerId="ADAL" clId="{8F8F5924-A3B6-4A7F-BF5B-9F1ECD61F2F3}" dt="2023-12-01T19:46:14.140" v="8440" actId="1076"/>
          <ac:spMkLst>
            <pc:docMk/>
            <pc:sldMk cId="3937836521" sldId="411"/>
            <ac:spMk id="7" creationId="{A53126CE-1B39-BBDB-A11B-FE234C1DCEED}"/>
          </ac:spMkLst>
        </pc:spChg>
      </pc:sldChg>
      <pc:sldChg chg="addSp modSp mod ord">
        <pc:chgData name="Akubilla, Josephine" userId="f9197dda-9845-4c2e-96a7-dbb6e3a96f7a" providerId="ADAL" clId="{8F8F5924-A3B6-4A7F-BF5B-9F1ECD61F2F3}" dt="2023-12-01T19:48:08.830" v="8449" actId="1076"/>
        <pc:sldMkLst>
          <pc:docMk/>
          <pc:sldMk cId="129074970" sldId="412"/>
        </pc:sldMkLst>
        <pc:spChg chg="mod">
          <ac:chgData name="Akubilla, Josephine" userId="f9197dda-9845-4c2e-96a7-dbb6e3a96f7a" providerId="ADAL" clId="{8F8F5924-A3B6-4A7F-BF5B-9F1ECD61F2F3}" dt="2023-12-01T19:48:08.830" v="8449" actId="1076"/>
          <ac:spMkLst>
            <pc:docMk/>
            <pc:sldMk cId="129074970" sldId="412"/>
            <ac:spMk id="4" creationId="{D66E959E-B23F-467A-9B6E-30F9EE969EC2}"/>
          </ac:spMkLst>
        </pc:spChg>
        <pc:spChg chg="add mod">
          <ac:chgData name="Akubilla, Josephine" userId="f9197dda-9845-4c2e-96a7-dbb6e3a96f7a" providerId="ADAL" clId="{8F8F5924-A3B6-4A7F-BF5B-9F1ECD61F2F3}" dt="2023-12-01T19:27:11.219" v="8048" actId="20577"/>
          <ac:spMkLst>
            <pc:docMk/>
            <pc:sldMk cId="129074970" sldId="412"/>
            <ac:spMk id="5" creationId="{C3ACA7AB-9394-2F04-C304-1AC837121004}"/>
          </ac:spMkLst>
        </pc:spChg>
        <pc:spChg chg="add mod">
          <ac:chgData name="Akubilla, Josephine" userId="f9197dda-9845-4c2e-96a7-dbb6e3a96f7a" providerId="ADAL" clId="{8F8F5924-A3B6-4A7F-BF5B-9F1ECD61F2F3}" dt="2023-12-01T19:27:16.752" v="8052" actId="20577"/>
          <ac:spMkLst>
            <pc:docMk/>
            <pc:sldMk cId="129074970" sldId="412"/>
            <ac:spMk id="6" creationId="{9AE93315-B6EF-4E54-E2F9-F680CD088DCD}"/>
          </ac:spMkLst>
        </pc:spChg>
        <pc:graphicFrameChg chg="mod modGraphic">
          <ac:chgData name="Akubilla, Josephine" userId="f9197dda-9845-4c2e-96a7-dbb6e3a96f7a" providerId="ADAL" clId="{8F8F5924-A3B6-4A7F-BF5B-9F1ECD61F2F3}" dt="2023-12-01T19:22:23.442" v="7946" actId="14100"/>
          <ac:graphicFrameMkLst>
            <pc:docMk/>
            <pc:sldMk cId="129074970" sldId="412"/>
            <ac:graphicFrameMk id="12" creationId="{51BD48DA-3FE1-79B9-9277-84666BC79F94}"/>
          </ac:graphicFrameMkLst>
        </pc:graphicFrameChg>
        <pc:picChg chg="mod">
          <ac:chgData name="Akubilla, Josephine" userId="f9197dda-9845-4c2e-96a7-dbb6e3a96f7a" providerId="ADAL" clId="{8F8F5924-A3B6-4A7F-BF5B-9F1ECD61F2F3}" dt="2023-12-01T19:23:00.876" v="7969" actId="1076"/>
          <ac:picMkLst>
            <pc:docMk/>
            <pc:sldMk cId="129074970" sldId="412"/>
            <ac:picMk id="9218" creationId="{6C788FEF-9022-D71D-1791-306DD97E501C}"/>
          </ac:picMkLst>
        </pc:picChg>
      </pc:sldChg>
      <pc:sldChg chg="addSp delSp modSp mod">
        <pc:chgData name="Akubilla, Josephine" userId="f9197dda-9845-4c2e-96a7-dbb6e3a96f7a" providerId="ADAL" clId="{8F8F5924-A3B6-4A7F-BF5B-9F1ECD61F2F3}" dt="2023-12-01T19:43:26.684" v="8420" actId="1076"/>
        <pc:sldMkLst>
          <pc:docMk/>
          <pc:sldMk cId="1708167583" sldId="413"/>
        </pc:sldMkLst>
        <pc:spChg chg="mod">
          <ac:chgData name="Akubilla, Josephine" userId="f9197dda-9845-4c2e-96a7-dbb6e3a96f7a" providerId="ADAL" clId="{8F8F5924-A3B6-4A7F-BF5B-9F1ECD61F2F3}" dt="2023-12-01T19:43:26.684" v="8420" actId="1076"/>
          <ac:spMkLst>
            <pc:docMk/>
            <pc:sldMk cId="1708167583" sldId="413"/>
            <ac:spMk id="4" creationId="{D66E959E-B23F-467A-9B6E-30F9EE969EC2}"/>
          </ac:spMkLst>
        </pc:spChg>
        <pc:spChg chg="add del mod">
          <ac:chgData name="Akubilla, Josephine" userId="f9197dda-9845-4c2e-96a7-dbb6e3a96f7a" providerId="ADAL" clId="{8F8F5924-A3B6-4A7F-BF5B-9F1ECD61F2F3}" dt="2023-12-01T14:39:44.262" v="199" actId="21"/>
          <ac:spMkLst>
            <pc:docMk/>
            <pc:sldMk cId="1708167583" sldId="413"/>
            <ac:spMk id="6" creationId="{7BFFDF27-0C9A-3C6B-B529-FFA16B522C5E}"/>
          </ac:spMkLst>
        </pc:spChg>
        <pc:spChg chg="add del mod">
          <ac:chgData name="Akubilla, Josephine" userId="f9197dda-9845-4c2e-96a7-dbb6e3a96f7a" providerId="ADAL" clId="{8F8F5924-A3B6-4A7F-BF5B-9F1ECD61F2F3}" dt="2023-12-01T19:21:06.240" v="7940"/>
          <ac:spMkLst>
            <pc:docMk/>
            <pc:sldMk cId="1708167583" sldId="413"/>
            <ac:spMk id="7" creationId="{C6726EC6-D790-EDAF-D20D-D478D20B6924}"/>
          </ac:spMkLst>
        </pc:spChg>
        <pc:spChg chg="add mod">
          <ac:chgData name="Akubilla, Josephine" userId="f9197dda-9845-4c2e-96a7-dbb6e3a96f7a" providerId="ADAL" clId="{8F8F5924-A3B6-4A7F-BF5B-9F1ECD61F2F3}" dt="2023-12-01T19:24:21.986" v="7996" actId="20577"/>
          <ac:spMkLst>
            <pc:docMk/>
            <pc:sldMk cId="1708167583" sldId="413"/>
            <ac:spMk id="8" creationId="{B50B5473-37A2-EF9F-71B7-57742FF4F959}"/>
          </ac:spMkLst>
        </pc:spChg>
        <pc:spChg chg="add mod">
          <ac:chgData name="Akubilla, Josephine" userId="f9197dda-9845-4c2e-96a7-dbb6e3a96f7a" providerId="ADAL" clId="{8F8F5924-A3B6-4A7F-BF5B-9F1ECD61F2F3}" dt="2023-12-01T19:24:35.197" v="8000" actId="20577"/>
          <ac:spMkLst>
            <pc:docMk/>
            <pc:sldMk cId="1708167583" sldId="413"/>
            <ac:spMk id="9" creationId="{79AAF83C-929C-7F93-0B6A-67AA2B4C31AF}"/>
          </ac:spMkLst>
        </pc:spChg>
        <pc:spChg chg="add mod">
          <ac:chgData name="Akubilla, Josephine" userId="f9197dda-9845-4c2e-96a7-dbb6e3a96f7a" providerId="ADAL" clId="{8F8F5924-A3B6-4A7F-BF5B-9F1ECD61F2F3}" dt="2023-12-01T19:24:59.967" v="8006" actId="20577"/>
          <ac:spMkLst>
            <pc:docMk/>
            <pc:sldMk cId="1708167583" sldId="413"/>
            <ac:spMk id="10" creationId="{8D5F41F9-98CE-1B0F-233D-FA80C7318C70}"/>
          </ac:spMkLst>
        </pc:spChg>
        <pc:spChg chg="add mod">
          <ac:chgData name="Akubilla, Josephine" userId="f9197dda-9845-4c2e-96a7-dbb6e3a96f7a" providerId="ADAL" clId="{8F8F5924-A3B6-4A7F-BF5B-9F1ECD61F2F3}" dt="2023-12-01T19:25:04.724" v="8008" actId="20577"/>
          <ac:spMkLst>
            <pc:docMk/>
            <pc:sldMk cId="1708167583" sldId="413"/>
            <ac:spMk id="11" creationId="{3A3DBF45-AA60-3EB4-1009-F7AB70D714C3}"/>
          </ac:spMkLst>
        </pc:spChg>
        <pc:picChg chg="mod">
          <ac:chgData name="Akubilla, Josephine" userId="f9197dda-9845-4c2e-96a7-dbb6e3a96f7a" providerId="ADAL" clId="{8F8F5924-A3B6-4A7F-BF5B-9F1ECD61F2F3}" dt="2023-12-01T00:26:54.191" v="165" actId="14100"/>
          <ac:picMkLst>
            <pc:docMk/>
            <pc:sldMk cId="1708167583" sldId="413"/>
            <ac:picMk id="6146" creationId="{2F74F3E3-E596-4AB1-005F-5AEEE5D749A4}"/>
          </ac:picMkLst>
        </pc:picChg>
        <pc:picChg chg="mod">
          <ac:chgData name="Akubilla, Josephine" userId="f9197dda-9845-4c2e-96a7-dbb6e3a96f7a" providerId="ADAL" clId="{8F8F5924-A3B6-4A7F-BF5B-9F1ECD61F2F3}" dt="2023-12-01T19:21:05.537" v="7939" actId="1076"/>
          <ac:picMkLst>
            <pc:docMk/>
            <pc:sldMk cId="1708167583" sldId="413"/>
            <ac:picMk id="6152" creationId="{B8EC5862-E4E0-D809-6692-1FEED3E797EE}"/>
          </ac:picMkLst>
        </pc:picChg>
        <pc:picChg chg="mod">
          <ac:chgData name="Akubilla, Josephine" userId="f9197dda-9845-4c2e-96a7-dbb6e3a96f7a" providerId="ADAL" clId="{8F8F5924-A3B6-4A7F-BF5B-9F1ECD61F2F3}" dt="2023-12-01T16:23:33.056" v="1311" actId="14100"/>
          <ac:picMkLst>
            <pc:docMk/>
            <pc:sldMk cId="1708167583" sldId="413"/>
            <ac:picMk id="6154" creationId="{C09E5C1A-4C8C-4399-F72D-59172E05BD3F}"/>
          </ac:picMkLst>
        </pc:picChg>
        <pc:picChg chg="mod">
          <ac:chgData name="Akubilla, Josephine" userId="f9197dda-9845-4c2e-96a7-dbb6e3a96f7a" providerId="ADAL" clId="{8F8F5924-A3B6-4A7F-BF5B-9F1ECD61F2F3}" dt="2023-12-01T00:27:21.161" v="168" actId="14100"/>
          <ac:picMkLst>
            <pc:docMk/>
            <pc:sldMk cId="1708167583" sldId="413"/>
            <ac:picMk id="6158" creationId="{206B135E-661C-C1BA-F39C-EEE5A7927F6F}"/>
          </ac:picMkLst>
        </pc:picChg>
      </pc:sldChg>
      <pc:sldChg chg="addSp modSp mod ord">
        <pc:chgData name="Akubilla, Josephine" userId="f9197dda-9845-4c2e-96a7-dbb6e3a96f7a" providerId="ADAL" clId="{8F8F5924-A3B6-4A7F-BF5B-9F1ECD61F2F3}" dt="2023-12-01T19:27:26.298" v="8056" actId="20577"/>
        <pc:sldMkLst>
          <pc:docMk/>
          <pc:sldMk cId="2359901622" sldId="414"/>
        </pc:sldMkLst>
        <pc:spChg chg="add mod">
          <ac:chgData name="Akubilla, Josephine" userId="f9197dda-9845-4c2e-96a7-dbb6e3a96f7a" providerId="ADAL" clId="{8F8F5924-A3B6-4A7F-BF5B-9F1ECD61F2F3}" dt="2023-12-01T19:27:22.758" v="8054" actId="20577"/>
          <ac:spMkLst>
            <pc:docMk/>
            <pc:sldMk cId="2359901622" sldId="414"/>
            <ac:spMk id="5" creationId="{0CA00EAC-0118-8D30-BB79-E5445EACA10E}"/>
          </ac:spMkLst>
        </pc:spChg>
        <pc:spChg chg="mod">
          <ac:chgData name="Akubilla, Josephine" userId="f9197dda-9845-4c2e-96a7-dbb6e3a96f7a" providerId="ADAL" clId="{8F8F5924-A3B6-4A7F-BF5B-9F1ECD61F2F3}" dt="2023-12-01T19:17:26.404" v="7887" actId="1076"/>
          <ac:spMkLst>
            <pc:docMk/>
            <pc:sldMk cId="2359901622" sldId="414"/>
            <ac:spMk id="6" creationId="{76D292B0-DCE7-ABB7-6565-63008960A18B}"/>
          </ac:spMkLst>
        </pc:spChg>
        <pc:spChg chg="add mod">
          <ac:chgData name="Akubilla, Josephine" userId="f9197dda-9845-4c2e-96a7-dbb6e3a96f7a" providerId="ADAL" clId="{8F8F5924-A3B6-4A7F-BF5B-9F1ECD61F2F3}" dt="2023-12-01T19:27:26.298" v="8056" actId="20577"/>
          <ac:spMkLst>
            <pc:docMk/>
            <pc:sldMk cId="2359901622" sldId="414"/>
            <ac:spMk id="7" creationId="{6C7A5E6B-A925-C1D3-E4B7-CDCF5A3F162A}"/>
          </ac:spMkLst>
        </pc:spChg>
      </pc:sldChg>
      <pc:sldChg chg="addSp delSp modSp add mod ord">
        <pc:chgData name="Akubilla, Josephine" userId="f9197dda-9845-4c2e-96a7-dbb6e3a96f7a" providerId="ADAL" clId="{8F8F5924-A3B6-4A7F-BF5B-9F1ECD61F2F3}" dt="2023-12-01T23:31:02.621" v="9223" actId="14734"/>
        <pc:sldMkLst>
          <pc:docMk/>
          <pc:sldMk cId="2161246950" sldId="415"/>
        </pc:sldMkLst>
        <pc:spChg chg="mod">
          <ac:chgData name="Akubilla, Josephine" userId="f9197dda-9845-4c2e-96a7-dbb6e3a96f7a" providerId="ADAL" clId="{8F8F5924-A3B6-4A7F-BF5B-9F1ECD61F2F3}" dt="2023-11-30T23:29:13.011" v="71" actId="20577"/>
          <ac:spMkLst>
            <pc:docMk/>
            <pc:sldMk cId="2161246950" sldId="415"/>
            <ac:spMk id="2" creationId="{6C64C2A7-EC84-4D8C-9CA2-F6AE46F51FB6}"/>
          </ac:spMkLst>
        </pc:spChg>
        <pc:spChg chg="mod">
          <ac:chgData name="Akubilla, Josephine" userId="f9197dda-9845-4c2e-96a7-dbb6e3a96f7a" providerId="ADAL" clId="{8F8F5924-A3B6-4A7F-BF5B-9F1ECD61F2F3}" dt="2023-12-01T19:45:41.653" v="8437" actId="1076"/>
          <ac:spMkLst>
            <pc:docMk/>
            <pc:sldMk cId="2161246950" sldId="415"/>
            <ac:spMk id="4" creationId="{D66E959E-B23F-467A-9B6E-30F9EE969EC2}"/>
          </ac:spMkLst>
        </pc:spChg>
        <pc:spChg chg="add del mod">
          <ac:chgData name="Akubilla, Josephine" userId="f9197dda-9845-4c2e-96a7-dbb6e3a96f7a" providerId="ADAL" clId="{8F8F5924-A3B6-4A7F-BF5B-9F1ECD61F2F3}" dt="2023-12-01T19:19:19.943" v="7919" actId="478"/>
          <ac:spMkLst>
            <pc:docMk/>
            <pc:sldMk cId="2161246950" sldId="415"/>
            <ac:spMk id="7" creationId="{544DC171-4E48-1BAC-5AF5-E046C64257B1}"/>
          </ac:spMkLst>
        </pc:spChg>
        <pc:spChg chg="add mod">
          <ac:chgData name="Akubilla, Josephine" userId="f9197dda-9845-4c2e-96a7-dbb6e3a96f7a" providerId="ADAL" clId="{8F8F5924-A3B6-4A7F-BF5B-9F1ECD61F2F3}" dt="2023-12-01T19:23:19.716" v="7976" actId="20577"/>
          <ac:spMkLst>
            <pc:docMk/>
            <pc:sldMk cId="2161246950" sldId="415"/>
            <ac:spMk id="8" creationId="{79B28D53-9AAA-4CA6-9E59-2DF44618CA89}"/>
          </ac:spMkLst>
        </pc:spChg>
        <pc:spChg chg="add mod">
          <ac:chgData name="Akubilla, Josephine" userId="f9197dda-9845-4c2e-96a7-dbb6e3a96f7a" providerId="ADAL" clId="{8F8F5924-A3B6-4A7F-BF5B-9F1ECD61F2F3}" dt="2023-12-01T19:45:21.245" v="8432" actId="1076"/>
          <ac:spMkLst>
            <pc:docMk/>
            <pc:sldMk cId="2161246950" sldId="415"/>
            <ac:spMk id="9" creationId="{ED288D9C-7FC2-BB39-C2F1-9EB2F908B0A1}"/>
          </ac:spMkLst>
        </pc:spChg>
        <pc:spChg chg="mod">
          <ac:chgData name="Akubilla, Josephine" userId="f9197dda-9845-4c2e-96a7-dbb6e3a96f7a" providerId="ADAL" clId="{8F8F5924-A3B6-4A7F-BF5B-9F1ECD61F2F3}" dt="2023-12-01T19:19:03.809" v="7915" actId="1076"/>
          <ac:spMkLst>
            <pc:docMk/>
            <pc:sldMk cId="2161246950" sldId="415"/>
            <ac:spMk id="10" creationId="{2DA6486B-C1E9-CAA2-D149-644BD1A11388}"/>
          </ac:spMkLst>
        </pc:spChg>
        <pc:graphicFrameChg chg="add mod modGraphic">
          <ac:chgData name="Akubilla, Josephine" userId="f9197dda-9845-4c2e-96a7-dbb6e3a96f7a" providerId="ADAL" clId="{8F8F5924-A3B6-4A7F-BF5B-9F1ECD61F2F3}" dt="2023-12-01T23:31:02.621" v="9223" actId="14734"/>
          <ac:graphicFrameMkLst>
            <pc:docMk/>
            <pc:sldMk cId="2161246950" sldId="415"/>
            <ac:graphicFrameMk id="5" creationId="{8AD9BB89-EAA3-9175-F46D-C1B33E0F846D}"/>
          </ac:graphicFrameMkLst>
        </pc:graphicFrameChg>
        <pc:graphicFrameChg chg="del mod">
          <ac:chgData name="Akubilla, Josephine" userId="f9197dda-9845-4c2e-96a7-dbb6e3a96f7a" providerId="ADAL" clId="{8F8F5924-A3B6-4A7F-BF5B-9F1ECD61F2F3}" dt="2023-11-30T23:27:32.529" v="51" actId="478"/>
          <ac:graphicFrameMkLst>
            <pc:docMk/>
            <pc:sldMk cId="2161246950" sldId="415"/>
            <ac:graphicFrameMk id="6" creationId="{4A617328-E458-BF8F-3CC6-78D20154060C}"/>
          </ac:graphicFrameMkLst>
        </pc:graphicFrameChg>
        <pc:picChg chg="add del mod">
          <ac:chgData name="Akubilla, Josephine" userId="f9197dda-9845-4c2e-96a7-dbb6e3a96f7a" providerId="ADAL" clId="{8F8F5924-A3B6-4A7F-BF5B-9F1ECD61F2F3}" dt="2023-12-01T17:49:42.822" v="2758"/>
          <ac:picMkLst>
            <pc:docMk/>
            <pc:sldMk cId="2161246950" sldId="415"/>
            <ac:picMk id="1026" creationId="{7AAE3113-F53F-C362-8B06-BF3C14B4FE4A}"/>
          </ac:picMkLst>
        </pc:picChg>
        <pc:picChg chg="add del mod">
          <ac:chgData name="Akubilla, Josephine" userId="f9197dda-9845-4c2e-96a7-dbb6e3a96f7a" providerId="ADAL" clId="{8F8F5924-A3B6-4A7F-BF5B-9F1ECD61F2F3}" dt="2023-12-01T17:50:13.838" v="2766" actId="21"/>
          <ac:picMkLst>
            <pc:docMk/>
            <pc:sldMk cId="2161246950" sldId="415"/>
            <ac:picMk id="1028" creationId="{46BAC0E2-9B02-DF32-933A-F5D64C21A8EB}"/>
          </ac:picMkLst>
        </pc:picChg>
      </pc:sldChg>
      <pc:sldChg chg="addSp delSp modSp del mod">
        <pc:chgData name="Akubilla, Josephine" userId="f9197dda-9845-4c2e-96a7-dbb6e3a96f7a" providerId="ADAL" clId="{8F8F5924-A3B6-4A7F-BF5B-9F1ECD61F2F3}" dt="2023-11-30T17:14:13.651" v="23" actId="2696"/>
        <pc:sldMkLst>
          <pc:docMk/>
          <pc:sldMk cId="3638804799" sldId="415"/>
        </pc:sldMkLst>
        <pc:spChg chg="mod">
          <ac:chgData name="Akubilla, Josephine" userId="f9197dda-9845-4c2e-96a7-dbb6e3a96f7a" providerId="ADAL" clId="{8F8F5924-A3B6-4A7F-BF5B-9F1ECD61F2F3}" dt="2023-11-30T17:02:32.991" v="17" actId="1076"/>
          <ac:spMkLst>
            <pc:docMk/>
            <pc:sldMk cId="3638804799" sldId="415"/>
            <ac:spMk id="3" creationId="{56960426-AAA6-4126-93AF-30F7DEE010A4}"/>
          </ac:spMkLst>
        </pc:spChg>
        <pc:graphicFrameChg chg="del modGraphic">
          <ac:chgData name="Akubilla, Josephine" userId="f9197dda-9845-4c2e-96a7-dbb6e3a96f7a" providerId="ADAL" clId="{8F8F5924-A3B6-4A7F-BF5B-9F1ECD61F2F3}" dt="2023-11-30T16:54:37.239" v="1" actId="478"/>
          <ac:graphicFrameMkLst>
            <pc:docMk/>
            <pc:sldMk cId="3638804799" sldId="415"/>
            <ac:graphicFrameMk id="6" creationId="{4A617328-E458-BF8F-3CC6-78D20154060C}"/>
          </ac:graphicFrameMkLst>
        </pc:graphicFrameChg>
        <pc:graphicFrameChg chg="add del mod modGraphic">
          <ac:chgData name="Akubilla, Josephine" userId="f9197dda-9845-4c2e-96a7-dbb6e3a96f7a" providerId="ADAL" clId="{8F8F5924-A3B6-4A7F-BF5B-9F1ECD61F2F3}" dt="2023-11-30T16:57:44.750" v="12" actId="478"/>
          <ac:graphicFrameMkLst>
            <pc:docMk/>
            <pc:sldMk cId="3638804799" sldId="415"/>
            <ac:graphicFrameMk id="7" creationId="{D7385F98-2DFF-EDCF-C299-FBBE28C05046}"/>
          </ac:graphicFrameMkLst>
        </pc:graphicFrameChg>
        <pc:graphicFrameChg chg="add mod modGraphic">
          <ac:chgData name="Akubilla, Josephine" userId="f9197dda-9845-4c2e-96a7-dbb6e3a96f7a" providerId="ADAL" clId="{8F8F5924-A3B6-4A7F-BF5B-9F1ECD61F2F3}" dt="2023-11-30T17:13:13.058" v="22" actId="20577"/>
          <ac:graphicFrameMkLst>
            <pc:docMk/>
            <pc:sldMk cId="3638804799" sldId="415"/>
            <ac:graphicFrameMk id="8" creationId="{7E6FE590-E13D-C6D9-EFBD-CDC779F17B57}"/>
          </ac:graphicFrameMkLst>
        </pc:graphicFrameChg>
      </pc:sldChg>
      <pc:sldChg chg="addSp delSp modSp add del mod ord">
        <pc:chgData name="Akubilla, Josephine" userId="f9197dda-9845-4c2e-96a7-dbb6e3a96f7a" providerId="ADAL" clId="{8F8F5924-A3B6-4A7F-BF5B-9F1ECD61F2F3}" dt="2023-12-01T19:31:57.164" v="8186" actId="2696"/>
        <pc:sldMkLst>
          <pc:docMk/>
          <pc:sldMk cId="780042665" sldId="416"/>
        </pc:sldMkLst>
        <pc:spChg chg="mod">
          <ac:chgData name="Akubilla, Josephine" userId="f9197dda-9845-4c2e-96a7-dbb6e3a96f7a" providerId="ADAL" clId="{8F8F5924-A3B6-4A7F-BF5B-9F1ECD61F2F3}" dt="2023-11-30T23:48:46.161" v="102" actId="20577"/>
          <ac:spMkLst>
            <pc:docMk/>
            <pc:sldMk cId="780042665" sldId="416"/>
            <ac:spMk id="2" creationId="{6C64C2A7-EC84-4D8C-9CA2-F6AE46F51FB6}"/>
          </ac:spMkLst>
        </pc:spChg>
        <pc:spChg chg="mod">
          <ac:chgData name="Akubilla, Josephine" userId="f9197dda-9845-4c2e-96a7-dbb6e3a96f7a" providerId="ADAL" clId="{8F8F5924-A3B6-4A7F-BF5B-9F1ECD61F2F3}" dt="2023-12-01T17:55:22.742" v="2785" actId="1076"/>
          <ac:spMkLst>
            <pc:docMk/>
            <pc:sldMk cId="780042665" sldId="416"/>
            <ac:spMk id="4" creationId="{D66E959E-B23F-467A-9B6E-30F9EE969EC2}"/>
          </ac:spMkLst>
        </pc:spChg>
        <pc:spChg chg="add mod">
          <ac:chgData name="Akubilla, Josephine" userId="f9197dda-9845-4c2e-96a7-dbb6e3a96f7a" providerId="ADAL" clId="{8F8F5924-A3B6-4A7F-BF5B-9F1ECD61F2F3}" dt="2023-12-01T19:20:44.200" v="7936" actId="1076"/>
          <ac:spMkLst>
            <pc:docMk/>
            <pc:sldMk cId="780042665" sldId="416"/>
            <ac:spMk id="8" creationId="{68BEC19E-7A4E-ED6B-B57F-AD8DCB849379}"/>
          </ac:spMkLst>
        </pc:spChg>
        <pc:spChg chg="mod">
          <ac:chgData name="Akubilla, Josephine" userId="f9197dda-9845-4c2e-96a7-dbb6e3a96f7a" providerId="ADAL" clId="{8F8F5924-A3B6-4A7F-BF5B-9F1ECD61F2F3}" dt="2023-12-01T17:55:43.550" v="2786" actId="1076"/>
          <ac:spMkLst>
            <pc:docMk/>
            <pc:sldMk cId="780042665" sldId="416"/>
            <ac:spMk id="10" creationId="{2DA6486B-C1E9-CAA2-D149-644BD1A11388}"/>
          </ac:spMkLst>
        </pc:spChg>
        <pc:graphicFrameChg chg="del">
          <ac:chgData name="Akubilla, Josephine" userId="f9197dda-9845-4c2e-96a7-dbb6e3a96f7a" providerId="ADAL" clId="{8F8F5924-A3B6-4A7F-BF5B-9F1ECD61F2F3}" dt="2023-11-30T23:47:46.652" v="79" actId="478"/>
          <ac:graphicFrameMkLst>
            <pc:docMk/>
            <pc:sldMk cId="780042665" sldId="416"/>
            <ac:graphicFrameMk id="5" creationId="{8AD9BB89-EAA3-9175-F46D-C1B33E0F846D}"/>
          </ac:graphicFrameMkLst>
        </pc:graphicFrameChg>
        <pc:graphicFrameChg chg="add mod modGraphic">
          <ac:chgData name="Akubilla, Josephine" userId="f9197dda-9845-4c2e-96a7-dbb6e3a96f7a" providerId="ADAL" clId="{8F8F5924-A3B6-4A7F-BF5B-9F1ECD61F2F3}" dt="2023-12-01T19:20:24.745" v="7931" actId="14100"/>
          <ac:graphicFrameMkLst>
            <pc:docMk/>
            <pc:sldMk cId="780042665" sldId="416"/>
            <ac:graphicFrameMk id="6" creationId="{4E75E417-E61E-FE5B-DE84-1789858EFB35}"/>
          </ac:graphicFrameMkLst>
        </pc:graphicFrameChg>
        <pc:picChg chg="add del mod">
          <ac:chgData name="Akubilla, Josephine" userId="f9197dda-9845-4c2e-96a7-dbb6e3a96f7a" providerId="ADAL" clId="{8F8F5924-A3B6-4A7F-BF5B-9F1ECD61F2F3}" dt="2023-12-01T17:52:56.526" v="2779" actId="478"/>
          <ac:picMkLst>
            <pc:docMk/>
            <pc:sldMk cId="780042665" sldId="416"/>
            <ac:picMk id="7" creationId="{705A87DF-FBE1-0B08-AA83-62ECB515071B}"/>
          </ac:picMkLst>
        </pc:picChg>
      </pc:sldChg>
      <pc:sldChg chg="addSp delSp modSp add mod ord">
        <pc:chgData name="Akubilla, Josephine" userId="f9197dda-9845-4c2e-96a7-dbb6e3a96f7a" providerId="ADAL" clId="{8F8F5924-A3B6-4A7F-BF5B-9F1ECD61F2F3}" dt="2023-12-01T23:24:27.281" v="9195" actId="1076"/>
        <pc:sldMkLst>
          <pc:docMk/>
          <pc:sldMk cId="2622699199" sldId="417"/>
        </pc:sldMkLst>
        <pc:spChg chg="add mod">
          <ac:chgData name="Akubilla, Josephine" userId="f9197dda-9845-4c2e-96a7-dbb6e3a96f7a" providerId="ADAL" clId="{8F8F5924-A3B6-4A7F-BF5B-9F1ECD61F2F3}" dt="2023-12-01T19:23:53.748" v="7981" actId="20577"/>
          <ac:spMkLst>
            <pc:docMk/>
            <pc:sldMk cId="2622699199" sldId="417"/>
            <ac:spMk id="5" creationId="{EA3BFAA9-B98F-7B3D-4FB6-3FBD4A45E2B3}"/>
          </ac:spMkLst>
        </pc:spChg>
        <pc:spChg chg="add mod">
          <ac:chgData name="Akubilla, Josephine" userId="f9197dda-9845-4c2e-96a7-dbb6e3a96f7a" providerId="ADAL" clId="{8F8F5924-A3B6-4A7F-BF5B-9F1ECD61F2F3}" dt="2023-12-01T19:44:26.565" v="8426"/>
          <ac:spMkLst>
            <pc:docMk/>
            <pc:sldMk cId="2622699199" sldId="417"/>
            <ac:spMk id="7" creationId="{BADCBA0F-2283-B035-0EE0-AA0842660686}"/>
          </ac:spMkLst>
        </pc:spChg>
        <pc:spChg chg="mod">
          <ac:chgData name="Akubilla, Josephine" userId="f9197dda-9845-4c2e-96a7-dbb6e3a96f7a" providerId="ADAL" clId="{8F8F5924-A3B6-4A7F-BF5B-9F1ECD61F2F3}" dt="2023-12-01T19:44:21.587" v="8425" actId="14100"/>
          <ac:spMkLst>
            <pc:docMk/>
            <pc:sldMk cId="2622699199" sldId="417"/>
            <ac:spMk id="10" creationId="{2DA6486B-C1E9-CAA2-D149-644BD1A11388}"/>
          </ac:spMkLst>
        </pc:spChg>
        <pc:graphicFrameChg chg="add del mod modGraphic">
          <ac:chgData name="Akubilla, Josephine" userId="f9197dda-9845-4c2e-96a7-dbb6e3a96f7a" providerId="ADAL" clId="{8F8F5924-A3B6-4A7F-BF5B-9F1ECD61F2F3}" dt="2023-12-01T23:23:07.432" v="9182" actId="478"/>
          <ac:graphicFrameMkLst>
            <pc:docMk/>
            <pc:sldMk cId="2622699199" sldId="417"/>
            <ac:graphicFrameMk id="6" creationId="{4E75E417-E61E-FE5B-DE84-1789858EFB35}"/>
          </ac:graphicFrameMkLst>
        </pc:graphicFrameChg>
        <pc:graphicFrameChg chg="add del mod modGraphic">
          <ac:chgData name="Akubilla, Josephine" userId="f9197dda-9845-4c2e-96a7-dbb6e3a96f7a" providerId="ADAL" clId="{8F8F5924-A3B6-4A7F-BF5B-9F1ECD61F2F3}" dt="2023-12-01T23:24:27.281" v="9195" actId="1076"/>
          <ac:graphicFrameMkLst>
            <pc:docMk/>
            <pc:sldMk cId="2622699199" sldId="417"/>
            <ac:graphicFrameMk id="8" creationId="{7B98B301-DC03-4E38-095A-1095B226B2F6}"/>
          </ac:graphicFrameMkLst>
        </pc:graphicFrameChg>
      </pc:sldChg>
      <pc:sldChg chg="addSp delSp modSp add mod ord">
        <pc:chgData name="Akubilla, Josephine" userId="f9197dda-9845-4c2e-96a7-dbb6e3a96f7a" providerId="ADAL" clId="{8F8F5924-A3B6-4A7F-BF5B-9F1ECD61F2F3}" dt="2023-12-01T20:29:56.860" v="9159" actId="1076"/>
        <pc:sldMkLst>
          <pc:docMk/>
          <pc:sldMk cId="2537776514" sldId="418"/>
        </pc:sldMkLst>
        <pc:spChg chg="mod">
          <ac:chgData name="Akubilla, Josephine" userId="f9197dda-9845-4c2e-96a7-dbb6e3a96f7a" providerId="ADAL" clId="{8F8F5924-A3B6-4A7F-BF5B-9F1ECD61F2F3}" dt="2023-11-30T23:56:48.330" v="121" actId="20577"/>
          <ac:spMkLst>
            <pc:docMk/>
            <pc:sldMk cId="2537776514" sldId="418"/>
            <ac:spMk id="2" creationId="{6C64C2A7-EC84-4D8C-9CA2-F6AE46F51FB6}"/>
          </ac:spMkLst>
        </pc:spChg>
        <pc:spChg chg="mod">
          <ac:chgData name="Akubilla, Josephine" userId="f9197dda-9845-4c2e-96a7-dbb6e3a96f7a" providerId="ADAL" clId="{8F8F5924-A3B6-4A7F-BF5B-9F1ECD61F2F3}" dt="2023-12-01T20:29:56.860" v="9159" actId="1076"/>
          <ac:spMkLst>
            <pc:docMk/>
            <pc:sldMk cId="2537776514" sldId="418"/>
            <ac:spMk id="4" creationId="{D66E959E-B23F-467A-9B6E-30F9EE969EC2}"/>
          </ac:spMkLst>
        </pc:spChg>
        <pc:spChg chg="add mod">
          <ac:chgData name="Akubilla, Josephine" userId="f9197dda-9845-4c2e-96a7-dbb6e3a96f7a" providerId="ADAL" clId="{8F8F5924-A3B6-4A7F-BF5B-9F1ECD61F2F3}" dt="2023-12-01T19:24:03.599" v="7983" actId="20577"/>
          <ac:spMkLst>
            <pc:docMk/>
            <pc:sldMk cId="2537776514" sldId="418"/>
            <ac:spMk id="7" creationId="{E0162858-A1ED-2B9C-0A9E-F0710AA79F86}"/>
          </ac:spMkLst>
        </pc:spChg>
        <pc:spChg chg="add mod">
          <ac:chgData name="Akubilla, Josephine" userId="f9197dda-9845-4c2e-96a7-dbb6e3a96f7a" providerId="ADAL" clId="{8F8F5924-A3B6-4A7F-BF5B-9F1ECD61F2F3}" dt="2023-12-01T20:29:49.946" v="9158" actId="20577"/>
          <ac:spMkLst>
            <pc:docMk/>
            <pc:sldMk cId="2537776514" sldId="418"/>
            <ac:spMk id="8" creationId="{C0A37B94-555B-2A9E-85DA-3F3C8F076737}"/>
          </ac:spMkLst>
        </pc:spChg>
        <pc:spChg chg="mod">
          <ac:chgData name="Akubilla, Josephine" userId="f9197dda-9845-4c2e-96a7-dbb6e3a96f7a" providerId="ADAL" clId="{8F8F5924-A3B6-4A7F-BF5B-9F1ECD61F2F3}" dt="2023-12-01T19:43:56.779" v="8423" actId="14100"/>
          <ac:spMkLst>
            <pc:docMk/>
            <pc:sldMk cId="2537776514" sldId="418"/>
            <ac:spMk id="10" creationId="{2DA6486B-C1E9-CAA2-D149-644BD1A11388}"/>
          </ac:spMkLst>
        </pc:spChg>
        <pc:graphicFrameChg chg="add mod modGraphic">
          <ac:chgData name="Akubilla, Josephine" userId="f9197dda-9845-4c2e-96a7-dbb6e3a96f7a" providerId="ADAL" clId="{8F8F5924-A3B6-4A7F-BF5B-9F1ECD61F2F3}" dt="2023-12-01T19:19:51.324" v="7925" actId="14100"/>
          <ac:graphicFrameMkLst>
            <pc:docMk/>
            <pc:sldMk cId="2537776514" sldId="418"/>
            <ac:graphicFrameMk id="5" creationId="{245FB5D7-E5A5-19F7-0BD4-D2E509985B27}"/>
          </ac:graphicFrameMkLst>
        </pc:graphicFrameChg>
        <pc:graphicFrameChg chg="del mod modGraphic">
          <ac:chgData name="Akubilla, Josephine" userId="f9197dda-9845-4c2e-96a7-dbb6e3a96f7a" providerId="ADAL" clId="{8F8F5924-A3B6-4A7F-BF5B-9F1ECD61F2F3}" dt="2023-12-01T00:09:35.608" v="126" actId="478"/>
          <ac:graphicFrameMkLst>
            <pc:docMk/>
            <pc:sldMk cId="2537776514" sldId="418"/>
            <ac:graphicFrameMk id="6" creationId="{4E75E417-E61E-FE5B-DE84-1789858EFB35}"/>
          </ac:graphicFrameMkLst>
        </pc:graphicFrameChg>
      </pc:sldChg>
      <pc:sldChg chg="addSp modSp add mod setBg setClrOvrMap">
        <pc:chgData name="Akubilla, Josephine" userId="f9197dda-9845-4c2e-96a7-dbb6e3a96f7a" providerId="ADAL" clId="{8F8F5924-A3B6-4A7F-BF5B-9F1ECD61F2F3}" dt="2023-12-01T19:41:48.076" v="8416" actId="1076"/>
        <pc:sldMkLst>
          <pc:docMk/>
          <pc:sldMk cId="1358870168" sldId="419"/>
        </pc:sldMkLst>
        <pc:spChg chg="mod">
          <ac:chgData name="Akubilla, Josephine" userId="f9197dda-9845-4c2e-96a7-dbb6e3a96f7a" providerId="ADAL" clId="{8F8F5924-A3B6-4A7F-BF5B-9F1ECD61F2F3}" dt="2023-12-01T18:15:01.281" v="2871" actId="20577"/>
          <ac:spMkLst>
            <pc:docMk/>
            <pc:sldMk cId="1358870168" sldId="419"/>
            <ac:spMk id="2" creationId="{6C64C2A7-EC84-4D8C-9CA2-F6AE46F51FB6}"/>
          </ac:spMkLst>
        </pc:spChg>
        <pc:spChg chg="mod">
          <ac:chgData name="Akubilla, Josephine" userId="f9197dda-9845-4c2e-96a7-dbb6e3a96f7a" providerId="ADAL" clId="{8F8F5924-A3B6-4A7F-BF5B-9F1ECD61F2F3}" dt="2023-12-01T18:14:42.453" v="2858" actId="26606"/>
          <ac:spMkLst>
            <pc:docMk/>
            <pc:sldMk cId="1358870168" sldId="419"/>
            <ac:spMk id="3" creationId="{56960426-AAA6-4126-93AF-30F7DEE010A4}"/>
          </ac:spMkLst>
        </pc:spChg>
        <pc:spChg chg="mod ord">
          <ac:chgData name="Akubilla, Josephine" userId="f9197dda-9845-4c2e-96a7-dbb6e3a96f7a" providerId="ADAL" clId="{8F8F5924-A3B6-4A7F-BF5B-9F1ECD61F2F3}" dt="2023-12-01T19:41:48.076" v="8416" actId="1076"/>
          <ac:spMkLst>
            <pc:docMk/>
            <pc:sldMk cId="1358870168" sldId="419"/>
            <ac:spMk id="4" creationId="{D66E959E-B23F-467A-9B6E-30F9EE969EC2}"/>
          </ac:spMkLst>
        </pc:spChg>
        <pc:picChg chg="add mod">
          <ac:chgData name="Akubilla, Josephine" userId="f9197dda-9845-4c2e-96a7-dbb6e3a96f7a" providerId="ADAL" clId="{8F8F5924-A3B6-4A7F-BF5B-9F1ECD61F2F3}" dt="2023-12-01T19:41:35.143" v="8415" actId="1076"/>
          <ac:picMkLst>
            <pc:docMk/>
            <pc:sldMk cId="1358870168" sldId="419"/>
            <ac:picMk id="6" creationId="{FE7312F6-3029-8D8C-22A8-1BCA02F76747}"/>
          </ac:picMkLst>
        </pc:picChg>
        <pc:cxnChg chg="add">
          <ac:chgData name="Akubilla, Josephine" userId="f9197dda-9845-4c2e-96a7-dbb6e3a96f7a" providerId="ADAL" clId="{8F8F5924-A3B6-4A7F-BF5B-9F1ECD61F2F3}" dt="2023-12-01T18:14:42.453" v="2858" actId="26606"/>
          <ac:cxnSpMkLst>
            <pc:docMk/>
            <pc:sldMk cId="1358870168" sldId="419"/>
            <ac:cxnSpMk id="10" creationId="{15F1CC53-719A-4763-BF30-5E25A63CEF3C}"/>
          </ac:cxnSpMkLst>
        </pc:cxnChg>
        <pc:cxnChg chg="add">
          <ac:chgData name="Akubilla, Josephine" userId="f9197dda-9845-4c2e-96a7-dbb6e3a96f7a" providerId="ADAL" clId="{8F8F5924-A3B6-4A7F-BF5B-9F1ECD61F2F3}" dt="2023-12-01T18:14:42.453" v="2858" actId="26606"/>
          <ac:cxnSpMkLst>
            <pc:docMk/>
            <pc:sldMk cId="1358870168" sldId="419"/>
            <ac:cxnSpMk id="12" creationId="{5ECB1430-5CD1-470D-8F0F-7EDE4C790297}"/>
          </ac:cxnSpMkLst>
        </pc:cxnChg>
      </pc:sldChg>
      <pc:sldChg chg="addSp delSp modSp add mod ord">
        <pc:chgData name="Akubilla, Josephine" userId="f9197dda-9845-4c2e-96a7-dbb6e3a96f7a" providerId="ADAL" clId="{8F8F5924-A3B6-4A7F-BF5B-9F1ECD61F2F3}" dt="2023-12-01T19:43:05.705" v="8418" actId="1076"/>
        <pc:sldMkLst>
          <pc:docMk/>
          <pc:sldMk cId="412239011" sldId="420"/>
        </pc:sldMkLst>
        <pc:spChg chg="mod">
          <ac:chgData name="Akubilla, Josephine" userId="f9197dda-9845-4c2e-96a7-dbb6e3a96f7a" providerId="ADAL" clId="{8F8F5924-A3B6-4A7F-BF5B-9F1ECD61F2F3}" dt="2023-12-01T15:35:53" v="1218" actId="20577"/>
          <ac:spMkLst>
            <pc:docMk/>
            <pc:sldMk cId="412239011" sldId="420"/>
            <ac:spMk id="2" creationId="{6C64C2A7-EC84-4D8C-9CA2-F6AE46F51FB6}"/>
          </ac:spMkLst>
        </pc:spChg>
        <pc:spChg chg="mod">
          <ac:chgData name="Akubilla, Josephine" userId="f9197dda-9845-4c2e-96a7-dbb6e3a96f7a" providerId="ADAL" clId="{8F8F5924-A3B6-4A7F-BF5B-9F1ECD61F2F3}" dt="2023-12-01T15:36:45.169" v="1226" actId="14100"/>
          <ac:spMkLst>
            <pc:docMk/>
            <pc:sldMk cId="412239011" sldId="420"/>
            <ac:spMk id="3" creationId="{56960426-AAA6-4126-93AF-30F7DEE010A4}"/>
          </ac:spMkLst>
        </pc:spChg>
        <pc:spChg chg="mod">
          <ac:chgData name="Akubilla, Josephine" userId="f9197dda-9845-4c2e-96a7-dbb6e3a96f7a" providerId="ADAL" clId="{8F8F5924-A3B6-4A7F-BF5B-9F1ECD61F2F3}" dt="2023-12-01T19:43:05.705" v="8418" actId="1076"/>
          <ac:spMkLst>
            <pc:docMk/>
            <pc:sldMk cId="412239011" sldId="420"/>
            <ac:spMk id="4" creationId="{D66E959E-B23F-467A-9B6E-30F9EE969EC2}"/>
          </ac:spMkLst>
        </pc:spChg>
        <pc:spChg chg="add mod">
          <ac:chgData name="Akubilla, Josephine" userId="f9197dda-9845-4c2e-96a7-dbb6e3a96f7a" providerId="ADAL" clId="{8F8F5924-A3B6-4A7F-BF5B-9F1ECD61F2F3}" dt="2023-12-01T17:34:32.378" v="2745" actId="20577"/>
          <ac:spMkLst>
            <pc:docMk/>
            <pc:sldMk cId="412239011" sldId="420"/>
            <ac:spMk id="6" creationId="{191CD156-4B8D-36D1-0D66-85CF0E338DE8}"/>
          </ac:spMkLst>
        </pc:spChg>
        <pc:spChg chg="add mod">
          <ac:chgData name="Akubilla, Josephine" userId="f9197dda-9845-4c2e-96a7-dbb6e3a96f7a" providerId="ADAL" clId="{8F8F5924-A3B6-4A7F-BF5B-9F1ECD61F2F3}" dt="2023-12-01T17:35:59.858" v="2746"/>
          <ac:spMkLst>
            <pc:docMk/>
            <pc:sldMk cId="412239011" sldId="420"/>
            <ac:spMk id="7" creationId="{4E8CA5AA-8743-0157-A6ED-75D7270B0B66}"/>
          </ac:spMkLst>
        </pc:spChg>
        <pc:spChg chg="add mod">
          <ac:chgData name="Akubilla, Josephine" userId="f9197dda-9845-4c2e-96a7-dbb6e3a96f7a" providerId="ADAL" clId="{8F8F5924-A3B6-4A7F-BF5B-9F1ECD61F2F3}" dt="2023-12-01T17:36:44.293" v="2747"/>
          <ac:spMkLst>
            <pc:docMk/>
            <pc:sldMk cId="412239011" sldId="420"/>
            <ac:spMk id="8" creationId="{79773629-34BB-0448-19FF-32FD05DFB346}"/>
          </ac:spMkLst>
        </pc:spChg>
        <pc:spChg chg="add mod">
          <ac:chgData name="Akubilla, Josephine" userId="f9197dda-9845-4c2e-96a7-dbb6e3a96f7a" providerId="ADAL" clId="{8F8F5924-A3B6-4A7F-BF5B-9F1ECD61F2F3}" dt="2023-12-01T19:25:46.817" v="8018" actId="20577"/>
          <ac:spMkLst>
            <pc:docMk/>
            <pc:sldMk cId="412239011" sldId="420"/>
            <ac:spMk id="9" creationId="{011E24FF-1957-E129-627D-8192210D740C}"/>
          </ac:spMkLst>
        </pc:spChg>
        <pc:spChg chg="add mod">
          <ac:chgData name="Akubilla, Josephine" userId="f9197dda-9845-4c2e-96a7-dbb6e3a96f7a" providerId="ADAL" clId="{8F8F5924-A3B6-4A7F-BF5B-9F1ECD61F2F3}" dt="2023-12-01T19:25:58.180" v="8023" actId="20577"/>
          <ac:spMkLst>
            <pc:docMk/>
            <pc:sldMk cId="412239011" sldId="420"/>
            <ac:spMk id="10" creationId="{EF5E0933-8104-B996-8728-CD5AC89CEE9D}"/>
          </ac:spMkLst>
        </pc:spChg>
        <pc:spChg chg="add mod">
          <ac:chgData name="Akubilla, Josephine" userId="f9197dda-9845-4c2e-96a7-dbb6e3a96f7a" providerId="ADAL" clId="{8F8F5924-A3B6-4A7F-BF5B-9F1ECD61F2F3}" dt="2023-12-01T19:26:08.388" v="8028" actId="20577"/>
          <ac:spMkLst>
            <pc:docMk/>
            <pc:sldMk cId="412239011" sldId="420"/>
            <ac:spMk id="11" creationId="{CC03123C-A2D9-FF3C-9862-62D54C5C9983}"/>
          </ac:spMkLst>
        </pc:spChg>
        <pc:picChg chg="add del mod">
          <ac:chgData name="Akubilla, Josephine" userId="f9197dda-9845-4c2e-96a7-dbb6e3a96f7a" providerId="ADAL" clId="{8F8F5924-A3B6-4A7F-BF5B-9F1ECD61F2F3}" dt="2023-12-01T15:36:01.716" v="1221" actId="478"/>
          <ac:picMkLst>
            <pc:docMk/>
            <pc:sldMk cId="412239011" sldId="420"/>
            <ac:picMk id="4098" creationId="{F8FDE227-05E6-8E4F-0447-71684D567F77}"/>
          </ac:picMkLst>
        </pc:picChg>
        <pc:picChg chg="add del mod">
          <ac:chgData name="Akubilla, Josephine" userId="f9197dda-9845-4c2e-96a7-dbb6e3a96f7a" providerId="ADAL" clId="{8F8F5924-A3B6-4A7F-BF5B-9F1ECD61F2F3}" dt="2023-12-01T15:47:15.848" v="1232" actId="478"/>
          <ac:picMkLst>
            <pc:docMk/>
            <pc:sldMk cId="412239011" sldId="420"/>
            <ac:picMk id="4100" creationId="{FF23E78A-C955-7456-DDD9-CF9CFC21A762}"/>
          </ac:picMkLst>
        </pc:picChg>
        <pc:picChg chg="add del">
          <ac:chgData name="Akubilla, Josephine" userId="f9197dda-9845-4c2e-96a7-dbb6e3a96f7a" providerId="ADAL" clId="{8F8F5924-A3B6-4A7F-BF5B-9F1ECD61F2F3}" dt="2023-12-01T15:47:15.848" v="1232" actId="478"/>
          <ac:picMkLst>
            <pc:docMk/>
            <pc:sldMk cId="412239011" sldId="420"/>
            <ac:picMk id="4102" creationId="{84C88DE5-4A96-FA77-3230-1042C1062072}"/>
          </ac:picMkLst>
        </pc:picChg>
        <pc:picChg chg="add del mod">
          <ac:chgData name="Akubilla, Josephine" userId="f9197dda-9845-4c2e-96a7-dbb6e3a96f7a" providerId="ADAL" clId="{8F8F5924-A3B6-4A7F-BF5B-9F1ECD61F2F3}" dt="2023-12-01T16:05:06.220" v="1257" actId="478"/>
          <ac:picMkLst>
            <pc:docMk/>
            <pc:sldMk cId="412239011" sldId="420"/>
            <ac:picMk id="4104" creationId="{A60AD150-98ED-267B-F6E5-1F81B2544FE1}"/>
          </ac:picMkLst>
        </pc:picChg>
        <pc:picChg chg="add del mod">
          <ac:chgData name="Akubilla, Josephine" userId="f9197dda-9845-4c2e-96a7-dbb6e3a96f7a" providerId="ADAL" clId="{8F8F5924-A3B6-4A7F-BF5B-9F1ECD61F2F3}" dt="2023-12-01T16:16:24.748" v="1296" actId="478"/>
          <ac:picMkLst>
            <pc:docMk/>
            <pc:sldMk cId="412239011" sldId="420"/>
            <ac:picMk id="4106" creationId="{9249602D-5860-26A4-7E28-B686CAEC45AC}"/>
          </ac:picMkLst>
        </pc:picChg>
        <pc:picChg chg="add del mod">
          <ac:chgData name="Akubilla, Josephine" userId="f9197dda-9845-4c2e-96a7-dbb6e3a96f7a" providerId="ADAL" clId="{8F8F5924-A3B6-4A7F-BF5B-9F1ECD61F2F3}" dt="2023-12-01T16:08:50.730" v="1281" actId="478"/>
          <ac:picMkLst>
            <pc:docMk/>
            <pc:sldMk cId="412239011" sldId="420"/>
            <ac:picMk id="4108" creationId="{003544FE-ACE8-CDB7-4C9C-0A6B6BB197B1}"/>
          </ac:picMkLst>
        </pc:picChg>
        <pc:picChg chg="add del mod">
          <ac:chgData name="Akubilla, Josephine" userId="f9197dda-9845-4c2e-96a7-dbb6e3a96f7a" providerId="ADAL" clId="{8F8F5924-A3B6-4A7F-BF5B-9F1ECD61F2F3}" dt="2023-12-01T16:06:48.060" v="1266" actId="478"/>
          <ac:picMkLst>
            <pc:docMk/>
            <pc:sldMk cId="412239011" sldId="420"/>
            <ac:picMk id="4110" creationId="{B905F5D0-0216-136A-DF65-D0CA34CDDDC2}"/>
          </ac:picMkLst>
        </pc:picChg>
        <pc:picChg chg="add mod">
          <ac:chgData name="Akubilla, Josephine" userId="f9197dda-9845-4c2e-96a7-dbb6e3a96f7a" providerId="ADAL" clId="{8F8F5924-A3B6-4A7F-BF5B-9F1ECD61F2F3}" dt="2023-12-01T16:10:03.561" v="1294" actId="14100"/>
          <ac:picMkLst>
            <pc:docMk/>
            <pc:sldMk cId="412239011" sldId="420"/>
            <ac:picMk id="4112" creationId="{103F1192-DF93-54B6-FB28-8541A4889B08}"/>
          </ac:picMkLst>
        </pc:picChg>
        <pc:picChg chg="add mod">
          <ac:chgData name="Akubilla, Josephine" userId="f9197dda-9845-4c2e-96a7-dbb6e3a96f7a" providerId="ADAL" clId="{8F8F5924-A3B6-4A7F-BF5B-9F1ECD61F2F3}" dt="2023-12-01T16:09:24.683" v="1289" actId="1076"/>
          <ac:picMkLst>
            <pc:docMk/>
            <pc:sldMk cId="412239011" sldId="420"/>
            <ac:picMk id="4114" creationId="{DB105AB9-3515-B995-20E5-C506B406961A}"/>
          </ac:picMkLst>
        </pc:picChg>
        <pc:picChg chg="add mod">
          <ac:chgData name="Akubilla, Josephine" userId="f9197dda-9845-4c2e-96a7-dbb6e3a96f7a" providerId="ADAL" clId="{8F8F5924-A3B6-4A7F-BF5B-9F1ECD61F2F3}" dt="2023-12-01T16:17:20.383" v="1307" actId="14100"/>
          <ac:picMkLst>
            <pc:docMk/>
            <pc:sldMk cId="412239011" sldId="420"/>
            <ac:picMk id="4116" creationId="{CB2F08B4-50C1-8561-CCF6-50A71FE40F4C}"/>
          </ac:picMkLst>
        </pc:picChg>
        <pc:picChg chg="del">
          <ac:chgData name="Akubilla, Josephine" userId="f9197dda-9845-4c2e-96a7-dbb6e3a96f7a" providerId="ADAL" clId="{8F8F5924-A3B6-4A7F-BF5B-9F1ECD61F2F3}" dt="2023-12-01T15:36:49.456" v="1228" actId="478"/>
          <ac:picMkLst>
            <pc:docMk/>
            <pc:sldMk cId="412239011" sldId="420"/>
            <ac:picMk id="6146" creationId="{2F74F3E3-E596-4AB1-005F-5AEEE5D749A4}"/>
          </ac:picMkLst>
        </pc:picChg>
        <pc:picChg chg="del">
          <ac:chgData name="Akubilla, Josephine" userId="f9197dda-9845-4c2e-96a7-dbb6e3a96f7a" providerId="ADAL" clId="{8F8F5924-A3B6-4A7F-BF5B-9F1ECD61F2F3}" dt="2023-12-01T15:36:47.235" v="1227" actId="478"/>
          <ac:picMkLst>
            <pc:docMk/>
            <pc:sldMk cId="412239011" sldId="420"/>
            <ac:picMk id="6152" creationId="{B8EC5862-E4E0-D809-6692-1FEED3E797EE}"/>
          </ac:picMkLst>
        </pc:picChg>
        <pc:picChg chg="del mod">
          <ac:chgData name="Akubilla, Josephine" userId="f9197dda-9845-4c2e-96a7-dbb6e3a96f7a" providerId="ADAL" clId="{8F8F5924-A3B6-4A7F-BF5B-9F1ECD61F2F3}" dt="2023-12-01T15:36:01.716" v="1221" actId="478"/>
          <ac:picMkLst>
            <pc:docMk/>
            <pc:sldMk cId="412239011" sldId="420"/>
            <ac:picMk id="6154" creationId="{C09E5C1A-4C8C-4399-F72D-59172E05BD3F}"/>
          </ac:picMkLst>
        </pc:picChg>
        <pc:picChg chg="del">
          <ac:chgData name="Akubilla, Josephine" userId="f9197dda-9845-4c2e-96a7-dbb6e3a96f7a" providerId="ADAL" clId="{8F8F5924-A3B6-4A7F-BF5B-9F1ECD61F2F3}" dt="2023-12-01T15:36:52.164" v="1229" actId="478"/>
          <ac:picMkLst>
            <pc:docMk/>
            <pc:sldMk cId="412239011" sldId="420"/>
            <ac:picMk id="6158" creationId="{206B135E-661C-C1BA-F39C-EEE5A7927F6F}"/>
          </ac:picMkLst>
        </pc:picChg>
      </pc:sldChg>
      <pc:sldChg chg="addSp delSp modSp add mod ord setBg setClrOvrMap">
        <pc:chgData name="Akubilla, Josephine" userId="f9197dda-9845-4c2e-96a7-dbb6e3a96f7a" providerId="ADAL" clId="{8F8F5924-A3B6-4A7F-BF5B-9F1ECD61F2F3}" dt="2023-12-01T23:38:31.610" v="9313" actId="14100"/>
        <pc:sldMkLst>
          <pc:docMk/>
          <pc:sldMk cId="2748326943" sldId="421"/>
        </pc:sldMkLst>
        <pc:spChg chg="mod">
          <ac:chgData name="Akubilla, Josephine" userId="f9197dda-9845-4c2e-96a7-dbb6e3a96f7a" providerId="ADAL" clId="{8F8F5924-A3B6-4A7F-BF5B-9F1ECD61F2F3}" dt="2023-12-01T23:34:10.885" v="9246" actId="14100"/>
          <ac:spMkLst>
            <pc:docMk/>
            <pc:sldMk cId="2748326943" sldId="421"/>
            <ac:spMk id="2" creationId="{6C64C2A7-EC84-4D8C-9CA2-F6AE46F51FB6}"/>
          </ac:spMkLst>
        </pc:spChg>
        <pc:spChg chg="mod">
          <ac:chgData name="Akubilla, Josephine" userId="f9197dda-9845-4c2e-96a7-dbb6e3a96f7a" providerId="ADAL" clId="{8F8F5924-A3B6-4A7F-BF5B-9F1ECD61F2F3}" dt="2023-12-01T23:38:31.610" v="9313" actId="14100"/>
          <ac:spMkLst>
            <pc:docMk/>
            <pc:sldMk cId="2748326943" sldId="421"/>
            <ac:spMk id="3" creationId="{56960426-AAA6-4126-93AF-30F7DEE010A4}"/>
          </ac:spMkLst>
        </pc:spChg>
        <pc:spChg chg="mod ord">
          <ac:chgData name="Akubilla, Josephine" userId="f9197dda-9845-4c2e-96a7-dbb6e3a96f7a" providerId="ADAL" clId="{8F8F5924-A3B6-4A7F-BF5B-9F1ECD61F2F3}" dt="2023-12-01T20:22:21.048" v="9120" actId="26606"/>
          <ac:spMkLst>
            <pc:docMk/>
            <pc:sldMk cId="2748326943" sldId="421"/>
            <ac:spMk id="4" creationId="{D66E959E-B23F-467A-9B6E-30F9EE969EC2}"/>
          </ac:spMkLst>
        </pc:spChg>
        <pc:spChg chg="add del">
          <ac:chgData name="Akubilla, Josephine" userId="f9197dda-9845-4c2e-96a7-dbb6e3a96f7a" providerId="ADAL" clId="{8F8F5924-A3B6-4A7F-BF5B-9F1ECD61F2F3}" dt="2023-12-01T20:22:21.028" v="9119" actId="26606"/>
          <ac:spMkLst>
            <pc:docMk/>
            <pc:sldMk cId="2748326943" sldId="421"/>
            <ac:spMk id="6153" creationId="{57D175FC-84CC-4D12-A5E2-FA27D934E9CE}"/>
          </ac:spMkLst>
        </pc:spChg>
        <pc:spChg chg="add del">
          <ac:chgData name="Akubilla, Josephine" userId="f9197dda-9845-4c2e-96a7-dbb6e3a96f7a" providerId="ADAL" clId="{8F8F5924-A3B6-4A7F-BF5B-9F1ECD61F2F3}" dt="2023-12-01T20:31:47.584" v="9171" actId="26606"/>
          <ac:spMkLst>
            <pc:docMk/>
            <pc:sldMk cId="2748326943" sldId="421"/>
            <ac:spMk id="6164" creationId="{57D175FC-84CC-4D12-A5E2-FA27D934E9CE}"/>
          </ac:spMkLst>
        </pc:spChg>
        <pc:picChg chg="add del">
          <ac:chgData name="Akubilla, Josephine" userId="f9197dda-9845-4c2e-96a7-dbb6e3a96f7a" providerId="ADAL" clId="{8F8F5924-A3B6-4A7F-BF5B-9F1ECD61F2F3}" dt="2023-12-01T20:04:21.761" v="8511" actId="26606"/>
          <ac:picMkLst>
            <pc:docMk/>
            <pc:sldMk cId="2748326943" sldId="421"/>
            <ac:picMk id="6" creationId="{7B495627-6509-2381-FEBC-05490F45E50F}"/>
          </ac:picMkLst>
        </pc:picChg>
        <pc:picChg chg="add del">
          <ac:chgData name="Akubilla, Josephine" userId="f9197dda-9845-4c2e-96a7-dbb6e3a96f7a" providerId="ADAL" clId="{8F8F5924-A3B6-4A7F-BF5B-9F1ECD61F2F3}" dt="2023-12-01T20:21:01.421" v="9116" actId="26606"/>
          <ac:picMkLst>
            <pc:docMk/>
            <pc:sldMk cId="2748326943" sldId="421"/>
            <ac:picMk id="8" creationId="{5E047CBC-6C90-5845-43E7-09704E4E2DC9}"/>
          </ac:picMkLst>
        </pc:picChg>
        <pc:picChg chg="add mod ord">
          <ac:chgData name="Akubilla, Josephine" userId="f9197dda-9845-4c2e-96a7-dbb6e3a96f7a" providerId="ADAL" clId="{8F8F5924-A3B6-4A7F-BF5B-9F1ECD61F2F3}" dt="2023-12-01T20:31:47.584" v="9171" actId="26606"/>
          <ac:picMkLst>
            <pc:docMk/>
            <pc:sldMk cId="2748326943" sldId="421"/>
            <ac:picMk id="6146" creationId="{7B526E47-7596-E4D3-5B4A-2659CC8A3E63}"/>
          </ac:picMkLst>
        </pc:picChg>
        <pc:cxnChg chg="add del">
          <ac:chgData name="Akubilla, Josephine" userId="f9197dda-9845-4c2e-96a7-dbb6e3a96f7a" providerId="ADAL" clId="{8F8F5924-A3B6-4A7F-BF5B-9F1ECD61F2F3}" dt="2023-12-01T20:21:01.421" v="9116" actId="26606"/>
          <ac:cxnSpMkLst>
            <pc:docMk/>
            <pc:sldMk cId="2748326943" sldId="421"/>
            <ac:cxnSpMk id="7" creationId="{15F1CC53-719A-4763-BF30-5E25A63CEF3C}"/>
          </ac:cxnSpMkLst>
        </pc:cxnChg>
        <pc:cxnChg chg="add del">
          <ac:chgData name="Akubilla, Josephine" userId="f9197dda-9845-4c2e-96a7-dbb6e3a96f7a" providerId="ADAL" clId="{8F8F5924-A3B6-4A7F-BF5B-9F1ECD61F2F3}" dt="2023-12-01T20:04:21.761" v="8511" actId="26606"/>
          <ac:cxnSpMkLst>
            <pc:docMk/>
            <pc:sldMk cId="2748326943" sldId="421"/>
            <ac:cxnSpMk id="10" creationId="{15F1CC53-719A-4763-BF30-5E25A63CEF3C}"/>
          </ac:cxnSpMkLst>
        </pc:cxnChg>
        <pc:cxnChg chg="add del">
          <ac:chgData name="Akubilla, Josephine" userId="f9197dda-9845-4c2e-96a7-dbb6e3a96f7a" providerId="ADAL" clId="{8F8F5924-A3B6-4A7F-BF5B-9F1ECD61F2F3}" dt="2023-12-01T20:21:01.421" v="9116" actId="26606"/>
          <ac:cxnSpMkLst>
            <pc:docMk/>
            <pc:sldMk cId="2748326943" sldId="421"/>
            <ac:cxnSpMk id="12" creationId="{5ECB1430-5CD1-470D-8F0F-7EDE4C790297}"/>
          </ac:cxnSpMkLst>
        </pc:cxnChg>
        <pc:cxnChg chg="add del">
          <ac:chgData name="Akubilla, Josephine" userId="f9197dda-9845-4c2e-96a7-dbb6e3a96f7a" providerId="ADAL" clId="{8F8F5924-A3B6-4A7F-BF5B-9F1ECD61F2F3}" dt="2023-12-01T20:22:21.028" v="9119" actId="26606"/>
          <ac:cxnSpMkLst>
            <pc:docMk/>
            <pc:sldMk cId="2748326943" sldId="421"/>
            <ac:cxnSpMk id="6151" creationId="{15F1CC53-719A-4763-BF30-5E25A63CEF3C}"/>
          </ac:cxnSpMkLst>
        </pc:cxnChg>
        <pc:cxnChg chg="add del">
          <ac:chgData name="Akubilla, Josephine" userId="f9197dda-9845-4c2e-96a7-dbb6e3a96f7a" providerId="ADAL" clId="{8F8F5924-A3B6-4A7F-BF5B-9F1ECD61F2F3}" dt="2023-12-01T20:22:21.028" v="9119" actId="26606"/>
          <ac:cxnSpMkLst>
            <pc:docMk/>
            <pc:sldMk cId="2748326943" sldId="421"/>
            <ac:cxnSpMk id="6155" creationId="{8AC38328-2D50-4DDB-BD20-28DE12E4996E}"/>
          </ac:cxnSpMkLst>
        </pc:cxnChg>
        <pc:cxnChg chg="add del">
          <ac:chgData name="Akubilla, Josephine" userId="f9197dda-9845-4c2e-96a7-dbb6e3a96f7a" providerId="ADAL" clId="{8F8F5924-A3B6-4A7F-BF5B-9F1ECD61F2F3}" dt="2023-12-01T20:31:47.600" v="9172" actId="26606"/>
          <ac:cxnSpMkLst>
            <pc:docMk/>
            <pc:sldMk cId="2748326943" sldId="421"/>
            <ac:cxnSpMk id="6157" creationId="{15F1CC53-719A-4763-BF30-5E25A63CEF3C}"/>
          </ac:cxnSpMkLst>
        </pc:cxnChg>
        <pc:cxnChg chg="add del">
          <ac:chgData name="Akubilla, Josephine" userId="f9197dda-9845-4c2e-96a7-dbb6e3a96f7a" providerId="ADAL" clId="{8F8F5924-A3B6-4A7F-BF5B-9F1ECD61F2F3}" dt="2023-12-01T20:31:47.584" v="9171" actId="26606"/>
          <ac:cxnSpMkLst>
            <pc:docMk/>
            <pc:sldMk cId="2748326943" sldId="421"/>
            <ac:cxnSpMk id="6162" creationId="{15F1CC53-719A-4763-BF30-5E25A63CEF3C}"/>
          </ac:cxnSpMkLst>
        </pc:cxnChg>
        <pc:cxnChg chg="add del">
          <ac:chgData name="Akubilla, Josephine" userId="f9197dda-9845-4c2e-96a7-dbb6e3a96f7a" providerId="ADAL" clId="{8F8F5924-A3B6-4A7F-BF5B-9F1ECD61F2F3}" dt="2023-12-01T20:31:47.584" v="9171" actId="26606"/>
          <ac:cxnSpMkLst>
            <pc:docMk/>
            <pc:sldMk cId="2748326943" sldId="421"/>
            <ac:cxnSpMk id="6166" creationId="{8AC38328-2D50-4DDB-BD20-28DE12E4996E}"/>
          </ac:cxnSpMkLst>
        </pc:cxnChg>
        <pc:cxnChg chg="add">
          <ac:chgData name="Akubilla, Josephine" userId="f9197dda-9845-4c2e-96a7-dbb6e3a96f7a" providerId="ADAL" clId="{8F8F5924-A3B6-4A7F-BF5B-9F1ECD61F2F3}" dt="2023-12-01T20:31:47.600" v="9172" actId="26606"/>
          <ac:cxnSpMkLst>
            <pc:docMk/>
            <pc:sldMk cId="2748326943" sldId="421"/>
            <ac:cxnSpMk id="6168" creationId="{15F1CC53-719A-4763-BF30-5E25A63CEF3C}"/>
          </ac:cxnSpMkLst>
        </pc:cxnChg>
      </pc:sldChg>
      <pc:sldChg chg="addSp delSp modSp add mod setBg setClrOvrMap">
        <pc:chgData name="Akubilla, Josephine" userId="f9197dda-9845-4c2e-96a7-dbb6e3a96f7a" providerId="ADAL" clId="{8F8F5924-A3B6-4A7F-BF5B-9F1ECD61F2F3}" dt="2023-12-01T23:29:22.246" v="9215" actId="255"/>
        <pc:sldMkLst>
          <pc:docMk/>
          <pc:sldMk cId="1956507285" sldId="422"/>
        </pc:sldMkLst>
        <pc:spChg chg="add del mod">
          <ac:chgData name="Akubilla, Josephine" userId="f9197dda-9845-4c2e-96a7-dbb6e3a96f7a" providerId="ADAL" clId="{8F8F5924-A3B6-4A7F-BF5B-9F1ECD61F2F3}" dt="2023-12-01T20:28:01.909" v="9151" actId="478"/>
          <ac:spMkLst>
            <pc:docMk/>
            <pc:sldMk cId="1956507285" sldId="422"/>
            <ac:spMk id="2" creationId="{6C64C2A7-EC84-4D8C-9CA2-F6AE46F51FB6}"/>
          </ac:spMkLst>
        </pc:spChg>
        <pc:spChg chg="mod">
          <ac:chgData name="Akubilla, Josephine" userId="f9197dda-9845-4c2e-96a7-dbb6e3a96f7a" providerId="ADAL" clId="{8F8F5924-A3B6-4A7F-BF5B-9F1ECD61F2F3}" dt="2023-12-01T23:29:22.246" v="9215" actId="255"/>
          <ac:spMkLst>
            <pc:docMk/>
            <pc:sldMk cId="1956507285" sldId="422"/>
            <ac:spMk id="3" creationId="{56960426-AAA6-4126-93AF-30F7DEE010A4}"/>
          </ac:spMkLst>
        </pc:spChg>
        <pc:spChg chg="mod ord">
          <ac:chgData name="Akubilla, Josephine" userId="f9197dda-9845-4c2e-96a7-dbb6e3a96f7a" providerId="ADAL" clId="{8F8F5924-A3B6-4A7F-BF5B-9F1ECD61F2F3}" dt="2023-12-01T20:27:55.605" v="9150" actId="1076"/>
          <ac:spMkLst>
            <pc:docMk/>
            <pc:sldMk cId="1956507285" sldId="422"/>
            <ac:spMk id="4" creationId="{D66E959E-B23F-467A-9B6E-30F9EE969EC2}"/>
          </ac:spMkLst>
        </pc:spChg>
        <pc:picChg chg="add del">
          <ac:chgData name="Akubilla, Josephine" userId="f9197dda-9845-4c2e-96a7-dbb6e3a96f7a" providerId="ADAL" clId="{8F8F5924-A3B6-4A7F-BF5B-9F1ECD61F2F3}" dt="2023-12-01T19:53:20.086" v="8507" actId="26606"/>
          <ac:picMkLst>
            <pc:docMk/>
            <pc:sldMk cId="1956507285" sldId="422"/>
            <ac:picMk id="6" creationId="{4981B53D-3671-9429-F8D8-0801130F5515}"/>
          </ac:picMkLst>
        </pc:picChg>
        <pc:picChg chg="add mod">
          <ac:chgData name="Akubilla, Josephine" userId="f9197dda-9845-4c2e-96a7-dbb6e3a96f7a" providerId="ADAL" clId="{8F8F5924-A3B6-4A7F-BF5B-9F1ECD61F2F3}" dt="2023-12-01T20:27:42.628" v="9149" actId="1076"/>
          <ac:picMkLst>
            <pc:docMk/>
            <pc:sldMk cId="1956507285" sldId="422"/>
            <ac:picMk id="8" creationId="{4981B53D-3671-9429-F8D8-0801130F5515}"/>
          </ac:picMkLst>
        </pc:picChg>
        <pc:picChg chg="add del">
          <ac:chgData name="Akubilla, Josephine" userId="f9197dda-9845-4c2e-96a7-dbb6e3a96f7a" providerId="ADAL" clId="{8F8F5924-A3B6-4A7F-BF5B-9F1ECD61F2F3}" dt="2023-12-01T20:26:31.027" v="9136"/>
          <ac:picMkLst>
            <pc:docMk/>
            <pc:sldMk cId="1956507285" sldId="422"/>
            <ac:picMk id="7170" creationId="{EA9CBAE3-A32F-9285-DCC4-E7F4ABAD4F7C}"/>
          </ac:picMkLst>
        </pc:picChg>
        <pc:picChg chg="add del mod">
          <ac:chgData name="Akubilla, Josephine" userId="f9197dda-9845-4c2e-96a7-dbb6e3a96f7a" providerId="ADAL" clId="{8F8F5924-A3B6-4A7F-BF5B-9F1ECD61F2F3}" dt="2023-12-01T20:27:13.279" v="9144"/>
          <ac:picMkLst>
            <pc:docMk/>
            <pc:sldMk cId="1956507285" sldId="422"/>
            <ac:picMk id="7172" creationId="{4AE31033-9A54-97B5-AE66-1729D312D87E}"/>
          </ac:picMkLst>
        </pc:picChg>
        <pc:picChg chg="add mod">
          <ac:chgData name="Akubilla, Josephine" userId="f9197dda-9845-4c2e-96a7-dbb6e3a96f7a" providerId="ADAL" clId="{8F8F5924-A3B6-4A7F-BF5B-9F1ECD61F2F3}" dt="2023-12-01T20:28:17.689" v="9153" actId="1076"/>
          <ac:picMkLst>
            <pc:docMk/>
            <pc:sldMk cId="1956507285" sldId="422"/>
            <ac:picMk id="7174" creationId="{85079A7B-DF68-3845-3EE1-EB7A02ABEC9C}"/>
          </ac:picMkLst>
        </pc:picChg>
        <pc:cxnChg chg="add">
          <ac:chgData name="Akubilla, Josephine" userId="f9197dda-9845-4c2e-96a7-dbb6e3a96f7a" providerId="ADAL" clId="{8F8F5924-A3B6-4A7F-BF5B-9F1ECD61F2F3}" dt="2023-12-01T20:03:50.189" v="8508" actId="26606"/>
          <ac:cxnSpMkLst>
            <pc:docMk/>
            <pc:sldMk cId="1956507285" sldId="422"/>
            <ac:cxnSpMk id="7" creationId="{15F1CC53-719A-4763-BF30-5E25A63CEF3C}"/>
          </ac:cxnSpMkLst>
        </pc:cxnChg>
        <pc:cxnChg chg="add">
          <ac:chgData name="Akubilla, Josephine" userId="f9197dda-9845-4c2e-96a7-dbb6e3a96f7a" providerId="ADAL" clId="{8F8F5924-A3B6-4A7F-BF5B-9F1ECD61F2F3}" dt="2023-12-01T20:03:50.189" v="8508" actId="26606"/>
          <ac:cxnSpMkLst>
            <pc:docMk/>
            <pc:sldMk cId="1956507285" sldId="422"/>
            <ac:cxnSpMk id="9" creationId="{5ECB1430-5CD1-470D-8F0F-7EDE4C790297}"/>
          </ac:cxnSpMkLst>
        </pc:cxnChg>
        <pc:cxnChg chg="add del">
          <ac:chgData name="Akubilla, Josephine" userId="f9197dda-9845-4c2e-96a7-dbb6e3a96f7a" providerId="ADAL" clId="{8F8F5924-A3B6-4A7F-BF5B-9F1ECD61F2F3}" dt="2023-12-01T19:53:20.086" v="8507" actId="26606"/>
          <ac:cxnSpMkLst>
            <pc:docMk/>
            <pc:sldMk cId="1956507285" sldId="422"/>
            <ac:cxnSpMk id="10" creationId="{15F1CC53-719A-4763-BF30-5E25A63CEF3C}"/>
          </ac:cxnSpMkLst>
        </pc:cxnChg>
        <pc:cxnChg chg="add del">
          <ac:chgData name="Akubilla, Josephine" userId="f9197dda-9845-4c2e-96a7-dbb6e3a96f7a" providerId="ADAL" clId="{8F8F5924-A3B6-4A7F-BF5B-9F1ECD61F2F3}" dt="2023-12-01T19:53:20.086" v="8507" actId="26606"/>
          <ac:cxnSpMkLst>
            <pc:docMk/>
            <pc:sldMk cId="1956507285" sldId="422"/>
            <ac:cxnSpMk id="12" creationId="{5ECB1430-5CD1-470D-8F0F-7EDE4C790297}"/>
          </ac:cxnSpMkLst>
        </pc:cxnChg>
      </pc:sldChg>
      <pc:sldChg chg="modSp add mod">
        <pc:chgData name="Akubilla, Josephine" userId="f9197dda-9845-4c2e-96a7-dbb6e3a96f7a" providerId="ADAL" clId="{8F8F5924-A3B6-4A7F-BF5B-9F1ECD61F2F3}" dt="2023-12-01T23:46:14.945" v="9420" actId="20577"/>
        <pc:sldMkLst>
          <pc:docMk/>
          <pc:sldMk cId="2004670909" sldId="423"/>
        </pc:sldMkLst>
        <pc:spChg chg="mod">
          <ac:chgData name="Akubilla, Josephine" userId="f9197dda-9845-4c2e-96a7-dbb6e3a96f7a" providerId="ADAL" clId="{8F8F5924-A3B6-4A7F-BF5B-9F1ECD61F2F3}" dt="2023-12-01T23:46:14.945" v="9420" actId="20577"/>
          <ac:spMkLst>
            <pc:docMk/>
            <pc:sldMk cId="2004670909" sldId="423"/>
            <ac:spMk id="3" creationId="{56960426-AAA6-4126-93AF-30F7DEE010A4}"/>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E8AAC9-E173-4DA4-8464-1D69B4FEDB8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00A97B6-2DA4-46F7-B9C6-2AD1EE9BDFB4}">
      <dgm:prSet/>
      <dgm:spPr/>
      <dgm:t>
        <a:bodyPr/>
        <a:lstStyle/>
        <a:p>
          <a:pPr>
            <a:lnSpc>
              <a:spcPct val="100000"/>
            </a:lnSpc>
            <a:defRPr cap="all"/>
          </a:pPr>
          <a:r>
            <a:rPr lang="en-US"/>
            <a:t>Introduction</a:t>
          </a:r>
        </a:p>
      </dgm:t>
    </dgm:pt>
    <dgm:pt modelId="{4ABCFFD5-4D72-47C0-9F18-57A5A32CC274}" type="parTrans" cxnId="{E69F395D-3FF4-41D3-A752-1AD0ABB4142F}">
      <dgm:prSet/>
      <dgm:spPr/>
      <dgm:t>
        <a:bodyPr/>
        <a:lstStyle/>
        <a:p>
          <a:endParaRPr lang="en-US"/>
        </a:p>
      </dgm:t>
    </dgm:pt>
    <dgm:pt modelId="{96F27B6B-B410-41C2-862F-A9A0E6FFD79D}" type="sibTrans" cxnId="{E69F395D-3FF4-41D3-A752-1AD0ABB4142F}">
      <dgm:prSet/>
      <dgm:spPr/>
      <dgm:t>
        <a:bodyPr/>
        <a:lstStyle/>
        <a:p>
          <a:endParaRPr lang="en-US"/>
        </a:p>
      </dgm:t>
    </dgm:pt>
    <dgm:pt modelId="{ED992155-FB53-420D-9E56-65711F129181}">
      <dgm:prSet/>
      <dgm:spPr/>
      <dgm:t>
        <a:bodyPr/>
        <a:lstStyle/>
        <a:p>
          <a:pPr>
            <a:lnSpc>
              <a:spcPct val="100000"/>
            </a:lnSpc>
            <a:defRPr cap="all"/>
          </a:pPr>
          <a:r>
            <a:rPr lang="en-US" i="0" baseline="0"/>
            <a:t>O</a:t>
          </a:r>
          <a:r>
            <a:rPr lang="en-US"/>
            <a:t>bjective</a:t>
          </a:r>
        </a:p>
      </dgm:t>
    </dgm:pt>
    <dgm:pt modelId="{40B50CBC-4C52-404B-94CF-C70A078AB1AA}" type="parTrans" cxnId="{24AACC0A-01B2-4419-B2F3-693BEC70CCCD}">
      <dgm:prSet/>
      <dgm:spPr/>
      <dgm:t>
        <a:bodyPr/>
        <a:lstStyle/>
        <a:p>
          <a:endParaRPr lang="en-US"/>
        </a:p>
      </dgm:t>
    </dgm:pt>
    <dgm:pt modelId="{EA2EAA4D-37B6-40F0-84BA-D6EA95436DA1}" type="sibTrans" cxnId="{24AACC0A-01B2-4419-B2F3-693BEC70CCCD}">
      <dgm:prSet/>
      <dgm:spPr/>
      <dgm:t>
        <a:bodyPr/>
        <a:lstStyle/>
        <a:p>
          <a:endParaRPr lang="en-US"/>
        </a:p>
      </dgm:t>
    </dgm:pt>
    <dgm:pt modelId="{493F1ECF-1C2B-4764-8ABF-389FBD75E82C}">
      <dgm:prSet/>
      <dgm:spPr/>
      <dgm:t>
        <a:bodyPr/>
        <a:lstStyle/>
        <a:p>
          <a:pPr>
            <a:lnSpc>
              <a:spcPct val="100000"/>
            </a:lnSpc>
            <a:defRPr cap="all"/>
          </a:pPr>
          <a:r>
            <a:rPr lang="en-US" i="0" baseline="0"/>
            <a:t>Descriptive Statistics</a:t>
          </a:r>
          <a:endParaRPr lang="en-US"/>
        </a:p>
      </dgm:t>
    </dgm:pt>
    <dgm:pt modelId="{8FBEDCDD-08A1-4F77-A1BF-6A3C2C99E8BD}" type="parTrans" cxnId="{38A2B8DB-649A-4BDD-BD99-2AA4E1895759}">
      <dgm:prSet/>
      <dgm:spPr/>
      <dgm:t>
        <a:bodyPr/>
        <a:lstStyle/>
        <a:p>
          <a:endParaRPr lang="en-US"/>
        </a:p>
      </dgm:t>
    </dgm:pt>
    <dgm:pt modelId="{E9DBF10B-73E3-43C0-A90B-3333B22F398C}" type="sibTrans" cxnId="{38A2B8DB-649A-4BDD-BD99-2AA4E1895759}">
      <dgm:prSet/>
      <dgm:spPr/>
      <dgm:t>
        <a:bodyPr/>
        <a:lstStyle/>
        <a:p>
          <a:endParaRPr lang="en-US"/>
        </a:p>
      </dgm:t>
    </dgm:pt>
    <dgm:pt modelId="{37E597E6-E4A1-45B5-972F-7DB753F7184F}">
      <dgm:prSet/>
      <dgm:spPr/>
      <dgm:t>
        <a:bodyPr/>
        <a:lstStyle/>
        <a:p>
          <a:pPr>
            <a:lnSpc>
              <a:spcPct val="100000"/>
            </a:lnSpc>
            <a:defRPr cap="all"/>
          </a:pPr>
          <a:r>
            <a:rPr lang="en-US" i="0" baseline="0"/>
            <a:t>Time Series Analysis</a:t>
          </a:r>
          <a:endParaRPr lang="en-US"/>
        </a:p>
      </dgm:t>
    </dgm:pt>
    <dgm:pt modelId="{B1CC6DE6-1BB5-4630-B664-DC6FE74F9414}" type="parTrans" cxnId="{08378A58-5176-492A-9D4F-34FD5B98156D}">
      <dgm:prSet/>
      <dgm:spPr/>
      <dgm:t>
        <a:bodyPr/>
        <a:lstStyle/>
        <a:p>
          <a:endParaRPr lang="en-US"/>
        </a:p>
      </dgm:t>
    </dgm:pt>
    <dgm:pt modelId="{CEF5A5CE-AB43-4104-BEA8-3CD94D6E32AE}" type="sibTrans" cxnId="{08378A58-5176-492A-9D4F-34FD5B98156D}">
      <dgm:prSet/>
      <dgm:spPr/>
      <dgm:t>
        <a:bodyPr/>
        <a:lstStyle/>
        <a:p>
          <a:endParaRPr lang="en-US"/>
        </a:p>
      </dgm:t>
    </dgm:pt>
    <dgm:pt modelId="{CDD02B98-EE0D-4616-97B5-169643B61898}">
      <dgm:prSet/>
      <dgm:spPr/>
      <dgm:t>
        <a:bodyPr/>
        <a:lstStyle/>
        <a:p>
          <a:pPr>
            <a:lnSpc>
              <a:spcPct val="100000"/>
            </a:lnSpc>
            <a:defRPr cap="all"/>
          </a:pPr>
          <a:r>
            <a:rPr lang="en-US" i="0" baseline="0"/>
            <a:t>Linear Regression </a:t>
          </a:r>
          <a:endParaRPr lang="en-US"/>
        </a:p>
      </dgm:t>
    </dgm:pt>
    <dgm:pt modelId="{7C109D81-29E6-4534-A607-62C30AFBD0A0}" type="parTrans" cxnId="{36A4545A-D6C8-403D-959D-3CA6040E8195}">
      <dgm:prSet/>
      <dgm:spPr/>
      <dgm:t>
        <a:bodyPr/>
        <a:lstStyle/>
        <a:p>
          <a:endParaRPr lang="en-US"/>
        </a:p>
      </dgm:t>
    </dgm:pt>
    <dgm:pt modelId="{F2A00A11-FBFE-4F8C-9971-C404A8C08BD4}" type="sibTrans" cxnId="{36A4545A-D6C8-403D-959D-3CA6040E8195}">
      <dgm:prSet/>
      <dgm:spPr/>
      <dgm:t>
        <a:bodyPr/>
        <a:lstStyle/>
        <a:p>
          <a:endParaRPr lang="en-US"/>
        </a:p>
      </dgm:t>
    </dgm:pt>
    <dgm:pt modelId="{BAAA21CB-7EBC-4D2F-9856-0B10E55F50C5}">
      <dgm:prSet/>
      <dgm:spPr/>
      <dgm:t>
        <a:bodyPr/>
        <a:lstStyle/>
        <a:p>
          <a:pPr>
            <a:lnSpc>
              <a:spcPct val="100000"/>
            </a:lnSpc>
            <a:defRPr cap="all"/>
          </a:pPr>
          <a:r>
            <a:rPr lang="en-US" i="0" baseline="0" dirty="0"/>
            <a:t>Summary</a:t>
          </a:r>
          <a:endParaRPr lang="en-US" dirty="0"/>
        </a:p>
      </dgm:t>
    </dgm:pt>
    <dgm:pt modelId="{42DB7459-3E24-4D51-8765-EA90724746F7}" type="parTrans" cxnId="{D1000A04-EDF2-465F-BA62-1E4734ADD092}">
      <dgm:prSet/>
      <dgm:spPr/>
      <dgm:t>
        <a:bodyPr/>
        <a:lstStyle/>
        <a:p>
          <a:endParaRPr lang="en-US"/>
        </a:p>
      </dgm:t>
    </dgm:pt>
    <dgm:pt modelId="{5663501D-77C1-4893-B820-74EDE83A0DCB}" type="sibTrans" cxnId="{D1000A04-EDF2-465F-BA62-1E4734ADD092}">
      <dgm:prSet/>
      <dgm:spPr/>
      <dgm:t>
        <a:bodyPr/>
        <a:lstStyle/>
        <a:p>
          <a:endParaRPr lang="en-US"/>
        </a:p>
      </dgm:t>
    </dgm:pt>
    <dgm:pt modelId="{680C39EB-E9DB-4A6B-BA7F-8157EB2405D3}">
      <dgm:prSet/>
      <dgm:spPr/>
      <dgm:t>
        <a:bodyPr/>
        <a:lstStyle/>
        <a:p>
          <a:pPr>
            <a:lnSpc>
              <a:spcPct val="100000"/>
            </a:lnSpc>
            <a:defRPr cap="all"/>
          </a:pPr>
          <a:r>
            <a:rPr lang="en-US"/>
            <a:t>Appendix</a:t>
          </a:r>
        </a:p>
      </dgm:t>
    </dgm:pt>
    <dgm:pt modelId="{2111BAF5-C29C-474E-8305-BD31983216E3}" type="parTrans" cxnId="{0EF1A4F1-9E3B-43A9-9E9E-13EF98985559}">
      <dgm:prSet/>
      <dgm:spPr/>
      <dgm:t>
        <a:bodyPr/>
        <a:lstStyle/>
        <a:p>
          <a:endParaRPr lang="en-US"/>
        </a:p>
      </dgm:t>
    </dgm:pt>
    <dgm:pt modelId="{5AD66266-0925-4572-B9F4-8FD513B25DF2}" type="sibTrans" cxnId="{0EF1A4F1-9E3B-43A9-9E9E-13EF98985559}">
      <dgm:prSet/>
      <dgm:spPr/>
      <dgm:t>
        <a:bodyPr/>
        <a:lstStyle/>
        <a:p>
          <a:endParaRPr lang="en-US"/>
        </a:p>
      </dgm:t>
    </dgm:pt>
    <dgm:pt modelId="{3547FBE8-4082-4F26-BD1D-957E87EBAE10}" type="pres">
      <dgm:prSet presAssocID="{54E8AAC9-E173-4DA4-8464-1D69B4FEDB84}" presName="root" presStyleCnt="0">
        <dgm:presLayoutVars>
          <dgm:dir/>
          <dgm:resizeHandles val="exact"/>
        </dgm:presLayoutVars>
      </dgm:prSet>
      <dgm:spPr/>
    </dgm:pt>
    <dgm:pt modelId="{34A969DF-01B5-496F-A217-D518620C2BC2}" type="pres">
      <dgm:prSet presAssocID="{700A97B6-2DA4-46F7-B9C6-2AD1EE9BDFB4}" presName="compNode" presStyleCnt="0"/>
      <dgm:spPr/>
    </dgm:pt>
    <dgm:pt modelId="{46003E07-32CE-46A0-916E-0A4F907706B0}" type="pres">
      <dgm:prSet presAssocID="{700A97B6-2DA4-46F7-B9C6-2AD1EE9BDFB4}" presName="iconBgRect" presStyleLbl="bgShp" presStyleIdx="0" presStyleCnt="7"/>
      <dgm:spPr/>
    </dgm:pt>
    <dgm:pt modelId="{611FD2A3-D611-4DA4-BC41-9E100826EFD7}" type="pres">
      <dgm:prSet presAssocID="{700A97B6-2DA4-46F7-B9C6-2AD1EE9BDFB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CD35F31D-C58C-4841-80E6-B620C98B54E3}" type="pres">
      <dgm:prSet presAssocID="{700A97B6-2DA4-46F7-B9C6-2AD1EE9BDFB4}" presName="spaceRect" presStyleCnt="0"/>
      <dgm:spPr/>
    </dgm:pt>
    <dgm:pt modelId="{7CADECB0-C8BF-45B2-92E9-C4660F664089}" type="pres">
      <dgm:prSet presAssocID="{700A97B6-2DA4-46F7-B9C6-2AD1EE9BDFB4}" presName="textRect" presStyleLbl="revTx" presStyleIdx="0" presStyleCnt="7">
        <dgm:presLayoutVars>
          <dgm:chMax val="1"/>
          <dgm:chPref val="1"/>
        </dgm:presLayoutVars>
      </dgm:prSet>
      <dgm:spPr/>
    </dgm:pt>
    <dgm:pt modelId="{6D92CB95-C00A-4E7D-B58B-DD472A84F8FA}" type="pres">
      <dgm:prSet presAssocID="{96F27B6B-B410-41C2-862F-A9A0E6FFD79D}" presName="sibTrans" presStyleCnt="0"/>
      <dgm:spPr/>
    </dgm:pt>
    <dgm:pt modelId="{07DA8CC8-DB19-40B0-94F7-B4D83C0CB170}" type="pres">
      <dgm:prSet presAssocID="{ED992155-FB53-420D-9E56-65711F129181}" presName="compNode" presStyleCnt="0"/>
      <dgm:spPr/>
    </dgm:pt>
    <dgm:pt modelId="{1A12F313-693A-4290-81E6-5EE3832EA378}" type="pres">
      <dgm:prSet presAssocID="{ED992155-FB53-420D-9E56-65711F129181}" presName="iconBgRect" presStyleLbl="bgShp" presStyleIdx="1" presStyleCnt="7"/>
      <dgm:spPr/>
    </dgm:pt>
    <dgm:pt modelId="{3A0ACB94-F787-474A-A35E-8D293099F0DA}" type="pres">
      <dgm:prSet presAssocID="{ED992155-FB53-420D-9E56-65711F12918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gnostic"/>
        </a:ext>
      </dgm:extLst>
    </dgm:pt>
    <dgm:pt modelId="{AB111956-B0D9-4C42-83F9-BB1D77CCAE53}" type="pres">
      <dgm:prSet presAssocID="{ED992155-FB53-420D-9E56-65711F129181}" presName="spaceRect" presStyleCnt="0"/>
      <dgm:spPr/>
    </dgm:pt>
    <dgm:pt modelId="{CB5E3D55-9FC0-4319-AAAD-B1090DE65C43}" type="pres">
      <dgm:prSet presAssocID="{ED992155-FB53-420D-9E56-65711F129181}" presName="textRect" presStyleLbl="revTx" presStyleIdx="1" presStyleCnt="7">
        <dgm:presLayoutVars>
          <dgm:chMax val="1"/>
          <dgm:chPref val="1"/>
        </dgm:presLayoutVars>
      </dgm:prSet>
      <dgm:spPr/>
    </dgm:pt>
    <dgm:pt modelId="{D989F53C-4F5B-4B49-AB97-1E7293BB40B9}" type="pres">
      <dgm:prSet presAssocID="{EA2EAA4D-37B6-40F0-84BA-D6EA95436DA1}" presName="sibTrans" presStyleCnt="0"/>
      <dgm:spPr/>
    </dgm:pt>
    <dgm:pt modelId="{EF0827C2-1FDD-4EDF-AB2D-B7E0EB780FE5}" type="pres">
      <dgm:prSet presAssocID="{493F1ECF-1C2B-4764-8ABF-389FBD75E82C}" presName="compNode" presStyleCnt="0"/>
      <dgm:spPr/>
    </dgm:pt>
    <dgm:pt modelId="{60884ABA-C3C0-4B83-BB54-045836DB5718}" type="pres">
      <dgm:prSet presAssocID="{493F1ECF-1C2B-4764-8ABF-389FBD75E82C}" presName="iconBgRect" presStyleLbl="bgShp" presStyleIdx="2" presStyleCnt="7"/>
      <dgm:spPr/>
    </dgm:pt>
    <dgm:pt modelId="{93419934-E3D5-468E-AAEF-20AE208B6AC0}" type="pres">
      <dgm:prSet presAssocID="{493F1ECF-1C2B-4764-8ABF-389FBD75E82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er"/>
        </a:ext>
      </dgm:extLst>
    </dgm:pt>
    <dgm:pt modelId="{C805C616-EC12-488A-9D47-0BD5463210CE}" type="pres">
      <dgm:prSet presAssocID="{493F1ECF-1C2B-4764-8ABF-389FBD75E82C}" presName="spaceRect" presStyleCnt="0"/>
      <dgm:spPr/>
    </dgm:pt>
    <dgm:pt modelId="{7E7959BE-A547-4132-9728-392228D65A8A}" type="pres">
      <dgm:prSet presAssocID="{493F1ECF-1C2B-4764-8ABF-389FBD75E82C}" presName="textRect" presStyleLbl="revTx" presStyleIdx="2" presStyleCnt="7">
        <dgm:presLayoutVars>
          <dgm:chMax val="1"/>
          <dgm:chPref val="1"/>
        </dgm:presLayoutVars>
      </dgm:prSet>
      <dgm:spPr/>
    </dgm:pt>
    <dgm:pt modelId="{E27DB054-4795-484C-8B53-F2473D2DC1BA}" type="pres">
      <dgm:prSet presAssocID="{E9DBF10B-73E3-43C0-A90B-3333B22F398C}" presName="sibTrans" presStyleCnt="0"/>
      <dgm:spPr/>
    </dgm:pt>
    <dgm:pt modelId="{550A4A52-342D-43D9-9EB0-DF247FF52291}" type="pres">
      <dgm:prSet presAssocID="{37E597E6-E4A1-45B5-972F-7DB753F7184F}" presName="compNode" presStyleCnt="0"/>
      <dgm:spPr/>
    </dgm:pt>
    <dgm:pt modelId="{E1E85436-C68D-4246-8203-AC1D680DA258}" type="pres">
      <dgm:prSet presAssocID="{37E597E6-E4A1-45B5-972F-7DB753F7184F}" presName="iconBgRect" presStyleLbl="bgShp" presStyleIdx="3" presStyleCnt="7"/>
      <dgm:spPr/>
    </dgm:pt>
    <dgm:pt modelId="{2ABDFE2E-FB10-423E-A7BB-AE926B456740}" type="pres">
      <dgm:prSet presAssocID="{37E597E6-E4A1-45B5-972F-7DB753F7184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rt"/>
        </a:ext>
      </dgm:extLst>
    </dgm:pt>
    <dgm:pt modelId="{859B0561-E3D7-4A0B-B074-E758D3BA9D57}" type="pres">
      <dgm:prSet presAssocID="{37E597E6-E4A1-45B5-972F-7DB753F7184F}" presName="spaceRect" presStyleCnt="0"/>
      <dgm:spPr/>
    </dgm:pt>
    <dgm:pt modelId="{681D8900-B590-4116-B044-CCDE147043FD}" type="pres">
      <dgm:prSet presAssocID="{37E597E6-E4A1-45B5-972F-7DB753F7184F}" presName="textRect" presStyleLbl="revTx" presStyleIdx="3" presStyleCnt="7">
        <dgm:presLayoutVars>
          <dgm:chMax val="1"/>
          <dgm:chPref val="1"/>
        </dgm:presLayoutVars>
      </dgm:prSet>
      <dgm:spPr/>
    </dgm:pt>
    <dgm:pt modelId="{813837DC-92C2-45F6-9286-2E9AFFA2912C}" type="pres">
      <dgm:prSet presAssocID="{CEF5A5CE-AB43-4104-BEA8-3CD94D6E32AE}" presName="sibTrans" presStyleCnt="0"/>
      <dgm:spPr/>
    </dgm:pt>
    <dgm:pt modelId="{46CF0334-5206-4957-8EA0-2A618AD161C4}" type="pres">
      <dgm:prSet presAssocID="{CDD02B98-EE0D-4616-97B5-169643B61898}" presName="compNode" presStyleCnt="0"/>
      <dgm:spPr/>
    </dgm:pt>
    <dgm:pt modelId="{748714A7-324B-4D05-847D-1481BB3D3A80}" type="pres">
      <dgm:prSet presAssocID="{CDD02B98-EE0D-4616-97B5-169643B61898}" presName="iconBgRect" presStyleLbl="bgShp" presStyleIdx="4" presStyleCnt="7"/>
      <dgm:spPr/>
    </dgm:pt>
    <dgm:pt modelId="{CD828B0B-22E2-4255-B149-9BBBD6EEB466}" type="pres">
      <dgm:prSet presAssocID="{CDD02B98-EE0D-4616-97B5-169643B6189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Enrollment"/>
        </a:ext>
      </dgm:extLst>
    </dgm:pt>
    <dgm:pt modelId="{2EADA241-5DFD-4DF2-A62B-A1BC96775208}" type="pres">
      <dgm:prSet presAssocID="{CDD02B98-EE0D-4616-97B5-169643B61898}" presName="spaceRect" presStyleCnt="0"/>
      <dgm:spPr/>
    </dgm:pt>
    <dgm:pt modelId="{C276C6B6-7C10-42B5-9D8C-A986B3286E60}" type="pres">
      <dgm:prSet presAssocID="{CDD02B98-EE0D-4616-97B5-169643B61898}" presName="textRect" presStyleLbl="revTx" presStyleIdx="4" presStyleCnt="7">
        <dgm:presLayoutVars>
          <dgm:chMax val="1"/>
          <dgm:chPref val="1"/>
        </dgm:presLayoutVars>
      </dgm:prSet>
      <dgm:spPr/>
    </dgm:pt>
    <dgm:pt modelId="{5AAD9900-774C-4FFC-8DB5-21C07A22BFE4}" type="pres">
      <dgm:prSet presAssocID="{F2A00A11-FBFE-4F8C-9971-C404A8C08BD4}" presName="sibTrans" presStyleCnt="0"/>
      <dgm:spPr/>
    </dgm:pt>
    <dgm:pt modelId="{7FEA8BCB-459E-462A-A94C-C41DB8829B0A}" type="pres">
      <dgm:prSet presAssocID="{BAAA21CB-7EBC-4D2F-9856-0B10E55F50C5}" presName="compNode" presStyleCnt="0"/>
      <dgm:spPr/>
    </dgm:pt>
    <dgm:pt modelId="{05D7B220-35F0-41F5-A3D8-317DA2605246}" type="pres">
      <dgm:prSet presAssocID="{BAAA21CB-7EBC-4D2F-9856-0B10E55F50C5}" presName="iconBgRect" presStyleLbl="bgShp" presStyleIdx="5" presStyleCnt="7"/>
      <dgm:spPr/>
    </dgm:pt>
    <dgm:pt modelId="{192D4F9B-BBB6-4245-8D0F-0D78C9B88C99}" type="pres">
      <dgm:prSet presAssocID="{BAAA21CB-7EBC-4D2F-9856-0B10E55F50C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ord Document"/>
        </a:ext>
      </dgm:extLst>
    </dgm:pt>
    <dgm:pt modelId="{E8E5E611-402C-45B8-927D-41B8AE2499F9}" type="pres">
      <dgm:prSet presAssocID="{BAAA21CB-7EBC-4D2F-9856-0B10E55F50C5}" presName="spaceRect" presStyleCnt="0"/>
      <dgm:spPr/>
    </dgm:pt>
    <dgm:pt modelId="{CBB35850-625E-4F0E-9459-61FAAA171B8A}" type="pres">
      <dgm:prSet presAssocID="{BAAA21CB-7EBC-4D2F-9856-0B10E55F50C5}" presName="textRect" presStyleLbl="revTx" presStyleIdx="5" presStyleCnt="7">
        <dgm:presLayoutVars>
          <dgm:chMax val="1"/>
          <dgm:chPref val="1"/>
        </dgm:presLayoutVars>
      </dgm:prSet>
      <dgm:spPr/>
    </dgm:pt>
    <dgm:pt modelId="{BAE0677C-9531-4B70-947F-111173F298F5}" type="pres">
      <dgm:prSet presAssocID="{5663501D-77C1-4893-B820-74EDE83A0DCB}" presName="sibTrans" presStyleCnt="0"/>
      <dgm:spPr/>
    </dgm:pt>
    <dgm:pt modelId="{3BB4FEFE-6711-4FA7-9C65-12C5846BD3A2}" type="pres">
      <dgm:prSet presAssocID="{680C39EB-E9DB-4A6B-BA7F-8157EB2405D3}" presName="compNode" presStyleCnt="0"/>
      <dgm:spPr/>
    </dgm:pt>
    <dgm:pt modelId="{492B7C6D-D0F9-44A3-9164-3B5337585ABD}" type="pres">
      <dgm:prSet presAssocID="{680C39EB-E9DB-4A6B-BA7F-8157EB2405D3}" presName="iconBgRect" presStyleLbl="bgShp" presStyleIdx="6" presStyleCnt="7"/>
      <dgm:spPr/>
    </dgm:pt>
    <dgm:pt modelId="{19BA7ACC-D1A1-475E-830B-42A7927EC423}" type="pres">
      <dgm:prSet presAssocID="{680C39EB-E9DB-4A6B-BA7F-8157EB2405D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ulleted List"/>
        </a:ext>
      </dgm:extLst>
    </dgm:pt>
    <dgm:pt modelId="{A730CDE7-48BC-41FD-953A-171D03AEDA8C}" type="pres">
      <dgm:prSet presAssocID="{680C39EB-E9DB-4A6B-BA7F-8157EB2405D3}" presName="spaceRect" presStyleCnt="0"/>
      <dgm:spPr/>
    </dgm:pt>
    <dgm:pt modelId="{988FC82E-D3DC-444E-8A06-E02B64E97390}" type="pres">
      <dgm:prSet presAssocID="{680C39EB-E9DB-4A6B-BA7F-8157EB2405D3}" presName="textRect" presStyleLbl="revTx" presStyleIdx="6" presStyleCnt="7">
        <dgm:presLayoutVars>
          <dgm:chMax val="1"/>
          <dgm:chPref val="1"/>
        </dgm:presLayoutVars>
      </dgm:prSet>
      <dgm:spPr/>
    </dgm:pt>
  </dgm:ptLst>
  <dgm:cxnLst>
    <dgm:cxn modelId="{D1000A04-EDF2-465F-BA62-1E4734ADD092}" srcId="{54E8AAC9-E173-4DA4-8464-1D69B4FEDB84}" destId="{BAAA21CB-7EBC-4D2F-9856-0B10E55F50C5}" srcOrd="5" destOrd="0" parTransId="{42DB7459-3E24-4D51-8765-EA90724746F7}" sibTransId="{5663501D-77C1-4893-B820-74EDE83A0DCB}"/>
    <dgm:cxn modelId="{24AACC0A-01B2-4419-B2F3-693BEC70CCCD}" srcId="{54E8AAC9-E173-4DA4-8464-1D69B4FEDB84}" destId="{ED992155-FB53-420D-9E56-65711F129181}" srcOrd="1" destOrd="0" parTransId="{40B50CBC-4C52-404B-94CF-C70A078AB1AA}" sibTransId="{EA2EAA4D-37B6-40F0-84BA-D6EA95436DA1}"/>
    <dgm:cxn modelId="{931D3936-59A4-4B29-B5D8-01026CD998C1}" type="presOf" srcId="{BAAA21CB-7EBC-4D2F-9856-0B10E55F50C5}" destId="{CBB35850-625E-4F0E-9459-61FAAA171B8A}" srcOrd="0" destOrd="0" presId="urn:microsoft.com/office/officeart/2018/5/layout/IconCircleLabelList"/>
    <dgm:cxn modelId="{E69F395D-3FF4-41D3-A752-1AD0ABB4142F}" srcId="{54E8AAC9-E173-4DA4-8464-1D69B4FEDB84}" destId="{700A97B6-2DA4-46F7-B9C6-2AD1EE9BDFB4}" srcOrd="0" destOrd="0" parTransId="{4ABCFFD5-4D72-47C0-9F18-57A5A32CC274}" sibTransId="{96F27B6B-B410-41C2-862F-A9A0E6FFD79D}"/>
    <dgm:cxn modelId="{AAFAE75D-6606-41F1-97DB-C53D81E2E439}" type="presOf" srcId="{493F1ECF-1C2B-4764-8ABF-389FBD75E82C}" destId="{7E7959BE-A547-4132-9728-392228D65A8A}" srcOrd="0" destOrd="0" presId="urn:microsoft.com/office/officeart/2018/5/layout/IconCircleLabelList"/>
    <dgm:cxn modelId="{27F23C45-3246-459B-9C64-1C2065348419}" type="presOf" srcId="{ED992155-FB53-420D-9E56-65711F129181}" destId="{CB5E3D55-9FC0-4319-AAAD-B1090DE65C43}" srcOrd="0" destOrd="0" presId="urn:microsoft.com/office/officeart/2018/5/layout/IconCircleLabelList"/>
    <dgm:cxn modelId="{33BBBB73-1BF3-417B-8688-670D17B501C7}" type="presOf" srcId="{54E8AAC9-E173-4DA4-8464-1D69B4FEDB84}" destId="{3547FBE8-4082-4F26-BD1D-957E87EBAE10}" srcOrd="0" destOrd="0" presId="urn:microsoft.com/office/officeart/2018/5/layout/IconCircleLabelList"/>
    <dgm:cxn modelId="{8BD93256-DAD7-4CD3-A98C-C9DE6681F90C}" type="presOf" srcId="{700A97B6-2DA4-46F7-B9C6-2AD1EE9BDFB4}" destId="{7CADECB0-C8BF-45B2-92E9-C4660F664089}" srcOrd="0" destOrd="0" presId="urn:microsoft.com/office/officeart/2018/5/layout/IconCircleLabelList"/>
    <dgm:cxn modelId="{08378A58-5176-492A-9D4F-34FD5B98156D}" srcId="{54E8AAC9-E173-4DA4-8464-1D69B4FEDB84}" destId="{37E597E6-E4A1-45B5-972F-7DB753F7184F}" srcOrd="3" destOrd="0" parTransId="{B1CC6DE6-1BB5-4630-B664-DC6FE74F9414}" sibTransId="{CEF5A5CE-AB43-4104-BEA8-3CD94D6E32AE}"/>
    <dgm:cxn modelId="{574FDD79-A406-4FC2-AFB5-5CCCEA172458}" type="presOf" srcId="{680C39EB-E9DB-4A6B-BA7F-8157EB2405D3}" destId="{988FC82E-D3DC-444E-8A06-E02B64E97390}" srcOrd="0" destOrd="0" presId="urn:microsoft.com/office/officeart/2018/5/layout/IconCircleLabelList"/>
    <dgm:cxn modelId="{36A4545A-D6C8-403D-959D-3CA6040E8195}" srcId="{54E8AAC9-E173-4DA4-8464-1D69B4FEDB84}" destId="{CDD02B98-EE0D-4616-97B5-169643B61898}" srcOrd="4" destOrd="0" parTransId="{7C109D81-29E6-4534-A607-62C30AFBD0A0}" sibTransId="{F2A00A11-FBFE-4F8C-9971-C404A8C08BD4}"/>
    <dgm:cxn modelId="{D230849A-D16C-4834-9215-486AEA74EA84}" type="presOf" srcId="{37E597E6-E4A1-45B5-972F-7DB753F7184F}" destId="{681D8900-B590-4116-B044-CCDE147043FD}" srcOrd="0" destOrd="0" presId="urn:microsoft.com/office/officeart/2018/5/layout/IconCircleLabelList"/>
    <dgm:cxn modelId="{78291AD5-570F-45FD-9693-4572E04CC5E3}" type="presOf" srcId="{CDD02B98-EE0D-4616-97B5-169643B61898}" destId="{C276C6B6-7C10-42B5-9D8C-A986B3286E60}" srcOrd="0" destOrd="0" presId="urn:microsoft.com/office/officeart/2018/5/layout/IconCircleLabelList"/>
    <dgm:cxn modelId="{38A2B8DB-649A-4BDD-BD99-2AA4E1895759}" srcId="{54E8AAC9-E173-4DA4-8464-1D69B4FEDB84}" destId="{493F1ECF-1C2B-4764-8ABF-389FBD75E82C}" srcOrd="2" destOrd="0" parTransId="{8FBEDCDD-08A1-4F77-A1BF-6A3C2C99E8BD}" sibTransId="{E9DBF10B-73E3-43C0-A90B-3333B22F398C}"/>
    <dgm:cxn modelId="{0EF1A4F1-9E3B-43A9-9E9E-13EF98985559}" srcId="{54E8AAC9-E173-4DA4-8464-1D69B4FEDB84}" destId="{680C39EB-E9DB-4A6B-BA7F-8157EB2405D3}" srcOrd="6" destOrd="0" parTransId="{2111BAF5-C29C-474E-8305-BD31983216E3}" sibTransId="{5AD66266-0925-4572-B9F4-8FD513B25DF2}"/>
    <dgm:cxn modelId="{F8FE1093-4D3F-4C44-A63D-F4C41C6F2E7E}" type="presParOf" srcId="{3547FBE8-4082-4F26-BD1D-957E87EBAE10}" destId="{34A969DF-01B5-496F-A217-D518620C2BC2}" srcOrd="0" destOrd="0" presId="urn:microsoft.com/office/officeart/2018/5/layout/IconCircleLabelList"/>
    <dgm:cxn modelId="{8B7F3B13-11E9-4DE5-8ACC-BA1F798718EC}" type="presParOf" srcId="{34A969DF-01B5-496F-A217-D518620C2BC2}" destId="{46003E07-32CE-46A0-916E-0A4F907706B0}" srcOrd="0" destOrd="0" presId="urn:microsoft.com/office/officeart/2018/5/layout/IconCircleLabelList"/>
    <dgm:cxn modelId="{FF4404B3-DDD5-45AA-9F49-5B5DB9A9467A}" type="presParOf" srcId="{34A969DF-01B5-496F-A217-D518620C2BC2}" destId="{611FD2A3-D611-4DA4-BC41-9E100826EFD7}" srcOrd="1" destOrd="0" presId="urn:microsoft.com/office/officeart/2018/5/layout/IconCircleLabelList"/>
    <dgm:cxn modelId="{55A7E303-0E59-4E6E-9E1B-02FE6DC55C0C}" type="presParOf" srcId="{34A969DF-01B5-496F-A217-D518620C2BC2}" destId="{CD35F31D-C58C-4841-80E6-B620C98B54E3}" srcOrd="2" destOrd="0" presId="urn:microsoft.com/office/officeart/2018/5/layout/IconCircleLabelList"/>
    <dgm:cxn modelId="{CFCE22B6-9639-44DB-BE78-657BC5B74812}" type="presParOf" srcId="{34A969DF-01B5-496F-A217-D518620C2BC2}" destId="{7CADECB0-C8BF-45B2-92E9-C4660F664089}" srcOrd="3" destOrd="0" presId="urn:microsoft.com/office/officeart/2018/5/layout/IconCircleLabelList"/>
    <dgm:cxn modelId="{FF59F2F8-CBB0-4D70-9D71-EDB639057057}" type="presParOf" srcId="{3547FBE8-4082-4F26-BD1D-957E87EBAE10}" destId="{6D92CB95-C00A-4E7D-B58B-DD472A84F8FA}" srcOrd="1" destOrd="0" presId="urn:microsoft.com/office/officeart/2018/5/layout/IconCircleLabelList"/>
    <dgm:cxn modelId="{6DBF801A-FF04-49C7-A8C1-CC95BEE0D8B8}" type="presParOf" srcId="{3547FBE8-4082-4F26-BD1D-957E87EBAE10}" destId="{07DA8CC8-DB19-40B0-94F7-B4D83C0CB170}" srcOrd="2" destOrd="0" presId="urn:microsoft.com/office/officeart/2018/5/layout/IconCircleLabelList"/>
    <dgm:cxn modelId="{A27BCF9D-8B18-433E-A105-E2289C7C833D}" type="presParOf" srcId="{07DA8CC8-DB19-40B0-94F7-B4D83C0CB170}" destId="{1A12F313-693A-4290-81E6-5EE3832EA378}" srcOrd="0" destOrd="0" presId="urn:microsoft.com/office/officeart/2018/5/layout/IconCircleLabelList"/>
    <dgm:cxn modelId="{B0EA482D-F77B-4856-871A-70206CCB41A3}" type="presParOf" srcId="{07DA8CC8-DB19-40B0-94F7-B4D83C0CB170}" destId="{3A0ACB94-F787-474A-A35E-8D293099F0DA}" srcOrd="1" destOrd="0" presId="urn:microsoft.com/office/officeart/2018/5/layout/IconCircleLabelList"/>
    <dgm:cxn modelId="{7ACF5385-FF1A-4BBF-A0ED-DC4807DBC9E4}" type="presParOf" srcId="{07DA8CC8-DB19-40B0-94F7-B4D83C0CB170}" destId="{AB111956-B0D9-4C42-83F9-BB1D77CCAE53}" srcOrd="2" destOrd="0" presId="urn:microsoft.com/office/officeart/2018/5/layout/IconCircleLabelList"/>
    <dgm:cxn modelId="{3573AD3E-9686-459D-8E92-6482D3492E66}" type="presParOf" srcId="{07DA8CC8-DB19-40B0-94F7-B4D83C0CB170}" destId="{CB5E3D55-9FC0-4319-AAAD-B1090DE65C43}" srcOrd="3" destOrd="0" presId="urn:microsoft.com/office/officeart/2018/5/layout/IconCircleLabelList"/>
    <dgm:cxn modelId="{462ABBDD-09C2-41C0-A0E3-445ED0C041FC}" type="presParOf" srcId="{3547FBE8-4082-4F26-BD1D-957E87EBAE10}" destId="{D989F53C-4F5B-4B49-AB97-1E7293BB40B9}" srcOrd="3" destOrd="0" presId="urn:microsoft.com/office/officeart/2018/5/layout/IconCircleLabelList"/>
    <dgm:cxn modelId="{BB382FC2-AAEF-4A01-B3AD-C7E5A9AB3269}" type="presParOf" srcId="{3547FBE8-4082-4F26-BD1D-957E87EBAE10}" destId="{EF0827C2-1FDD-4EDF-AB2D-B7E0EB780FE5}" srcOrd="4" destOrd="0" presId="urn:microsoft.com/office/officeart/2018/5/layout/IconCircleLabelList"/>
    <dgm:cxn modelId="{1A41EE02-59F6-4BEC-86AB-1F4C2DBB588D}" type="presParOf" srcId="{EF0827C2-1FDD-4EDF-AB2D-B7E0EB780FE5}" destId="{60884ABA-C3C0-4B83-BB54-045836DB5718}" srcOrd="0" destOrd="0" presId="urn:microsoft.com/office/officeart/2018/5/layout/IconCircleLabelList"/>
    <dgm:cxn modelId="{86BE3355-A2F8-4F4D-BC26-9144F466B147}" type="presParOf" srcId="{EF0827C2-1FDD-4EDF-AB2D-B7E0EB780FE5}" destId="{93419934-E3D5-468E-AAEF-20AE208B6AC0}" srcOrd="1" destOrd="0" presId="urn:microsoft.com/office/officeart/2018/5/layout/IconCircleLabelList"/>
    <dgm:cxn modelId="{8278311D-5735-4E33-95BC-83137F442C07}" type="presParOf" srcId="{EF0827C2-1FDD-4EDF-AB2D-B7E0EB780FE5}" destId="{C805C616-EC12-488A-9D47-0BD5463210CE}" srcOrd="2" destOrd="0" presId="urn:microsoft.com/office/officeart/2018/5/layout/IconCircleLabelList"/>
    <dgm:cxn modelId="{03F1A6C4-A2AA-4BEE-8B3E-0B55E411ABBA}" type="presParOf" srcId="{EF0827C2-1FDD-4EDF-AB2D-B7E0EB780FE5}" destId="{7E7959BE-A547-4132-9728-392228D65A8A}" srcOrd="3" destOrd="0" presId="urn:microsoft.com/office/officeart/2018/5/layout/IconCircleLabelList"/>
    <dgm:cxn modelId="{B2437A99-66D1-4366-AA1B-1DBD0FBEF14E}" type="presParOf" srcId="{3547FBE8-4082-4F26-BD1D-957E87EBAE10}" destId="{E27DB054-4795-484C-8B53-F2473D2DC1BA}" srcOrd="5" destOrd="0" presId="urn:microsoft.com/office/officeart/2018/5/layout/IconCircleLabelList"/>
    <dgm:cxn modelId="{772B7544-443F-4F34-AFEC-C449E575C6C9}" type="presParOf" srcId="{3547FBE8-4082-4F26-BD1D-957E87EBAE10}" destId="{550A4A52-342D-43D9-9EB0-DF247FF52291}" srcOrd="6" destOrd="0" presId="urn:microsoft.com/office/officeart/2018/5/layout/IconCircleLabelList"/>
    <dgm:cxn modelId="{8361EEA3-C072-410C-B54E-0443E8C2FA6F}" type="presParOf" srcId="{550A4A52-342D-43D9-9EB0-DF247FF52291}" destId="{E1E85436-C68D-4246-8203-AC1D680DA258}" srcOrd="0" destOrd="0" presId="urn:microsoft.com/office/officeart/2018/5/layout/IconCircleLabelList"/>
    <dgm:cxn modelId="{7227A359-2559-4AB5-8382-E6488A521CFB}" type="presParOf" srcId="{550A4A52-342D-43D9-9EB0-DF247FF52291}" destId="{2ABDFE2E-FB10-423E-A7BB-AE926B456740}" srcOrd="1" destOrd="0" presId="urn:microsoft.com/office/officeart/2018/5/layout/IconCircleLabelList"/>
    <dgm:cxn modelId="{B919E296-AA08-4C51-800F-541852BF0A34}" type="presParOf" srcId="{550A4A52-342D-43D9-9EB0-DF247FF52291}" destId="{859B0561-E3D7-4A0B-B074-E758D3BA9D57}" srcOrd="2" destOrd="0" presId="urn:microsoft.com/office/officeart/2018/5/layout/IconCircleLabelList"/>
    <dgm:cxn modelId="{90E0A9A2-CB9C-4152-90A8-FA2F64F29C09}" type="presParOf" srcId="{550A4A52-342D-43D9-9EB0-DF247FF52291}" destId="{681D8900-B590-4116-B044-CCDE147043FD}" srcOrd="3" destOrd="0" presId="urn:microsoft.com/office/officeart/2018/5/layout/IconCircleLabelList"/>
    <dgm:cxn modelId="{BFC1F95B-9598-4209-98C9-AAE267D669E2}" type="presParOf" srcId="{3547FBE8-4082-4F26-BD1D-957E87EBAE10}" destId="{813837DC-92C2-45F6-9286-2E9AFFA2912C}" srcOrd="7" destOrd="0" presId="urn:microsoft.com/office/officeart/2018/5/layout/IconCircleLabelList"/>
    <dgm:cxn modelId="{595A6CE3-C914-4579-9419-4769952E4BAF}" type="presParOf" srcId="{3547FBE8-4082-4F26-BD1D-957E87EBAE10}" destId="{46CF0334-5206-4957-8EA0-2A618AD161C4}" srcOrd="8" destOrd="0" presId="urn:microsoft.com/office/officeart/2018/5/layout/IconCircleLabelList"/>
    <dgm:cxn modelId="{B4D9BCFC-A152-44AC-934E-79D122F93BD8}" type="presParOf" srcId="{46CF0334-5206-4957-8EA0-2A618AD161C4}" destId="{748714A7-324B-4D05-847D-1481BB3D3A80}" srcOrd="0" destOrd="0" presId="urn:microsoft.com/office/officeart/2018/5/layout/IconCircleLabelList"/>
    <dgm:cxn modelId="{AAF7B245-2990-47F5-8CD4-817A9523D2CF}" type="presParOf" srcId="{46CF0334-5206-4957-8EA0-2A618AD161C4}" destId="{CD828B0B-22E2-4255-B149-9BBBD6EEB466}" srcOrd="1" destOrd="0" presId="urn:microsoft.com/office/officeart/2018/5/layout/IconCircleLabelList"/>
    <dgm:cxn modelId="{DD8A51BC-8CEA-4822-8B26-4E8AEF219A4B}" type="presParOf" srcId="{46CF0334-5206-4957-8EA0-2A618AD161C4}" destId="{2EADA241-5DFD-4DF2-A62B-A1BC96775208}" srcOrd="2" destOrd="0" presId="urn:microsoft.com/office/officeart/2018/5/layout/IconCircleLabelList"/>
    <dgm:cxn modelId="{383B58AE-0DE8-4047-8827-6B1920F676D8}" type="presParOf" srcId="{46CF0334-5206-4957-8EA0-2A618AD161C4}" destId="{C276C6B6-7C10-42B5-9D8C-A986B3286E60}" srcOrd="3" destOrd="0" presId="urn:microsoft.com/office/officeart/2018/5/layout/IconCircleLabelList"/>
    <dgm:cxn modelId="{140D0662-C642-4A35-8CCA-0DAFEDD208FB}" type="presParOf" srcId="{3547FBE8-4082-4F26-BD1D-957E87EBAE10}" destId="{5AAD9900-774C-4FFC-8DB5-21C07A22BFE4}" srcOrd="9" destOrd="0" presId="urn:microsoft.com/office/officeart/2018/5/layout/IconCircleLabelList"/>
    <dgm:cxn modelId="{36014EBD-0F80-4D60-9556-1AB1666E310B}" type="presParOf" srcId="{3547FBE8-4082-4F26-BD1D-957E87EBAE10}" destId="{7FEA8BCB-459E-462A-A94C-C41DB8829B0A}" srcOrd="10" destOrd="0" presId="urn:microsoft.com/office/officeart/2018/5/layout/IconCircleLabelList"/>
    <dgm:cxn modelId="{3A3CCF08-0065-4175-9885-783F5ECB457E}" type="presParOf" srcId="{7FEA8BCB-459E-462A-A94C-C41DB8829B0A}" destId="{05D7B220-35F0-41F5-A3D8-317DA2605246}" srcOrd="0" destOrd="0" presId="urn:microsoft.com/office/officeart/2018/5/layout/IconCircleLabelList"/>
    <dgm:cxn modelId="{7E6AD48E-F068-45FF-96B1-92AA4FF44F71}" type="presParOf" srcId="{7FEA8BCB-459E-462A-A94C-C41DB8829B0A}" destId="{192D4F9B-BBB6-4245-8D0F-0D78C9B88C99}" srcOrd="1" destOrd="0" presId="urn:microsoft.com/office/officeart/2018/5/layout/IconCircleLabelList"/>
    <dgm:cxn modelId="{0DF0201E-D146-457D-9FFC-6E9FCE63B676}" type="presParOf" srcId="{7FEA8BCB-459E-462A-A94C-C41DB8829B0A}" destId="{E8E5E611-402C-45B8-927D-41B8AE2499F9}" srcOrd="2" destOrd="0" presId="urn:microsoft.com/office/officeart/2018/5/layout/IconCircleLabelList"/>
    <dgm:cxn modelId="{09E96073-18B0-4E31-AC5C-4BD4C0A75087}" type="presParOf" srcId="{7FEA8BCB-459E-462A-A94C-C41DB8829B0A}" destId="{CBB35850-625E-4F0E-9459-61FAAA171B8A}" srcOrd="3" destOrd="0" presId="urn:microsoft.com/office/officeart/2018/5/layout/IconCircleLabelList"/>
    <dgm:cxn modelId="{3F810C2E-5F8A-4EA9-A8DC-B45EE0B0991A}" type="presParOf" srcId="{3547FBE8-4082-4F26-BD1D-957E87EBAE10}" destId="{BAE0677C-9531-4B70-947F-111173F298F5}" srcOrd="11" destOrd="0" presId="urn:microsoft.com/office/officeart/2018/5/layout/IconCircleLabelList"/>
    <dgm:cxn modelId="{DB75AED4-28F8-49C3-8E73-E567FF9BAEBC}" type="presParOf" srcId="{3547FBE8-4082-4F26-BD1D-957E87EBAE10}" destId="{3BB4FEFE-6711-4FA7-9C65-12C5846BD3A2}" srcOrd="12" destOrd="0" presId="urn:microsoft.com/office/officeart/2018/5/layout/IconCircleLabelList"/>
    <dgm:cxn modelId="{A53565ED-8F7E-4883-B69B-64B372F2C6D2}" type="presParOf" srcId="{3BB4FEFE-6711-4FA7-9C65-12C5846BD3A2}" destId="{492B7C6D-D0F9-44A3-9164-3B5337585ABD}" srcOrd="0" destOrd="0" presId="urn:microsoft.com/office/officeart/2018/5/layout/IconCircleLabelList"/>
    <dgm:cxn modelId="{D5A2712C-BF53-4078-96AB-C7AF0F8E7826}" type="presParOf" srcId="{3BB4FEFE-6711-4FA7-9C65-12C5846BD3A2}" destId="{19BA7ACC-D1A1-475E-830B-42A7927EC423}" srcOrd="1" destOrd="0" presId="urn:microsoft.com/office/officeart/2018/5/layout/IconCircleLabelList"/>
    <dgm:cxn modelId="{2FE90E47-4F3A-4DCE-8085-387CB2A4E35B}" type="presParOf" srcId="{3BB4FEFE-6711-4FA7-9C65-12C5846BD3A2}" destId="{A730CDE7-48BC-41FD-953A-171D03AEDA8C}" srcOrd="2" destOrd="0" presId="urn:microsoft.com/office/officeart/2018/5/layout/IconCircleLabelList"/>
    <dgm:cxn modelId="{89DA1CD3-52EC-433F-A7E4-8C068EBB131C}" type="presParOf" srcId="{3BB4FEFE-6711-4FA7-9C65-12C5846BD3A2}" destId="{988FC82E-D3DC-444E-8A06-E02B64E9739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03E07-32CE-46A0-916E-0A4F907706B0}">
      <dsp:nvSpPr>
        <dsp:cNvPr id="0" name=""/>
        <dsp:cNvSpPr/>
      </dsp:nvSpPr>
      <dsp:spPr>
        <a:xfrm>
          <a:off x="214745" y="738613"/>
          <a:ext cx="661587" cy="6615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FD2A3-D611-4DA4-BC41-9E100826EFD7}">
      <dsp:nvSpPr>
        <dsp:cNvPr id="0" name=""/>
        <dsp:cNvSpPr/>
      </dsp:nvSpPr>
      <dsp:spPr>
        <a:xfrm>
          <a:off x="355739" y="879607"/>
          <a:ext cx="379599" cy="379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ADECB0-C8BF-45B2-92E9-C4660F664089}">
      <dsp:nvSpPr>
        <dsp:cNvPr id="0" name=""/>
        <dsp:cNvSpPr/>
      </dsp:nvSpPr>
      <dsp:spPr>
        <a:xfrm>
          <a:off x="3254" y="1606269"/>
          <a:ext cx="1084570" cy="43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Introduction</a:t>
          </a:r>
        </a:p>
      </dsp:txBody>
      <dsp:txXfrm>
        <a:off x="3254" y="1606269"/>
        <a:ext cx="1084570" cy="433828"/>
      </dsp:txXfrm>
    </dsp:sp>
    <dsp:sp modelId="{1A12F313-693A-4290-81E6-5EE3832EA378}">
      <dsp:nvSpPr>
        <dsp:cNvPr id="0" name=""/>
        <dsp:cNvSpPr/>
      </dsp:nvSpPr>
      <dsp:spPr>
        <a:xfrm>
          <a:off x="1489115" y="738613"/>
          <a:ext cx="661587" cy="6615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ACB94-F787-474A-A35E-8D293099F0DA}">
      <dsp:nvSpPr>
        <dsp:cNvPr id="0" name=""/>
        <dsp:cNvSpPr/>
      </dsp:nvSpPr>
      <dsp:spPr>
        <a:xfrm>
          <a:off x="1630109" y="879607"/>
          <a:ext cx="379599" cy="3795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5E3D55-9FC0-4319-AAAD-B1090DE65C43}">
      <dsp:nvSpPr>
        <dsp:cNvPr id="0" name=""/>
        <dsp:cNvSpPr/>
      </dsp:nvSpPr>
      <dsp:spPr>
        <a:xfrm>
          <a:off x="1277624" y="1606269"/>
          <a:ext cx="1084570" cy="43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i="0" kern="1200" baseline="0"/>
            <a:t>O</a:t>
          </a:r>
          <a:r>
            <a:rPr lang="en-US" sz="1300" kern="1200"/>
            <a:t>bjective</a:t>
          </a:r>
        </a:p>
      </dsp:txBody>
      <dsp:txXfrm>
        <a:off x="1277624" y="1606269"/>
        <a:ext cx="1084570" cy="433828"/>
      </dsp:txXfrm>
    </dsp:sp>
    <dsp:sp modelId="{60884ABA-C3C0-4B83-BB54-045836DB5718}">
      <dsp:nvSpPr>
        <dsp:cNvPr id="0" name=""/>
        <dsp:cNvSpPr/>
      </dsp:nvSpPr>
      <dsp:spPr>
        <a:xfrm>
          <a:off x="2763485" y="738613"/>
          <a:ext cx="661587" cy="6615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419934-E3D5-468E-AAEF-20AE208B6AC0}">
      <dsp:nvSpPr>
        <dsp:cNvPr id="0" name=""/>
        <dsp:cNvSpPr/>
      </dsp:nvSpPr>
      <dsp:spPr>
        <a:xfrm>
          <a:off x="2904479" y="879607"/>
          <a:ext cx="379599" cy="3795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7959BE-A547-4132-9728-392228D65A8A}">
      <dsp:nvSpPr>
        <dsp:cNvPr id="0" name=""/>
        <dsp:cNvSpPr/>
      </dsp:nvSpPr>
      <dsp:spPr>
        <a:xfrm>
          <a:off x="2551994" y="1606269"/>
          <a:ext cx="1084570" cy="43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i="0" kern="1200" baseline="0"/>
            <a:t>Descriptive Statistics</a:t>
          </a:r>
          <a:endParaRPr lang="en-US" sz="1300" kern="1200"/>
        </a:p>
      </dsp:txBody>
      <dsp:txXfrm>
        <a:off x="2551994" y="1606269"/>
        <a:ext cx="1084570" cy="433828"/>
      </dsp:txXfrm>
    </dsp:sp>
    <dsp:sp modelId="{E1E85436-C68D-4246-8203-AC1D680DA258}">
      <dsp:nvSpPr>
        <dsp:cNvPr id="0" name=""/>
        <dsp:cNvSpPr/>
      </dsp:nvSpPr>
      <dsp:spPr>
        <a:xfrm>
          <a:off x="4037855" y="738613"/>
          <a:ext cx="661587" cy="6615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BDFE2E-FB10-423E-A7BB-AE926B456740}">
      <dsp:nvSpPr>
        <dsp:cNvPr id="0" name=""/>
        <dsp:cNvSpPr/>
      </dsp:nvSpPr>
      <dsp:spPr>
        <a:xfrm>
          <a:off x="4178849" y="879607"/>
          <a:ext cx="379599" cy="3795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1D8900-B590-4116-B044-CCDE147043FD}">
      <dsp:nvSpPr>
        <dsp:cNvPr id="0" name=""/>
        <dsp:cNvSpPr/>
      </dsp:nvSpPr>
      <dsp:spPr>
        <a:xfrm>
          <a:off x="3826364" y="1606269"/>
          <a:ext cx="1084570" cy="43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i="0" kern="1200" baseline="0"/>
            <a:t>Time Series Analysis</a:t>
          </a:r>
          <a:endParaRPr lang="en-US" sz="1300" kern="1200"/>
        </a:p>
      </dsp:txBody>
      <dsp:txXfrm>
        <a:off x="3826364" y="1606269"/>
        <a:ext cx="1084570" cy="433828"/>
      </dsp:txXfrm>
    </dsp:sp>
    <dsp:sp modelId="{748714A7-324B-4D05-847D-1481BB3D3A80}">
      <dsp:nvSpPr>
        <dsp:cNvPr id="0" name=""/>
        <dsp:cNvSpPr/>
      </dsp:nvSpPr>
      <dsp:spPr>
        <a:xfrm>
          <a:off x="851930" y="2311240"/>
          <a:ext cx="661587" cy="6615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828B0B-22E2-4255-B149-9BBBD6EEB466}">
      <dsp:nvSpPr>
        <dsp:cNvPr id="0" name=""/>
        <dsp:cNvSpPr/>
      </dsp:nvSpPr>
      <dsp:spPr>
        <a:xfrm>
          <a:off x="992924" y="2452234"/>
          <a:ext cx="379599" cy="3795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6C6B6-7C10-42B5-9D8C-A986B3286E60}">
      <dsp:nvSpPr>
        <dsp:cNvPr id="0" name=""/>
        <dsp:cNvSpPr/>
      </dsp:nvSpPr>
      <dsp:spPr>
        <a:xfrm>
          <a:off x="640439" y="3178896"/>
          <a:ext cx="1084570" cy="43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i="0" kern="1200" baseline="0"/>
            <a:t>Linear Regression </a:t>
          </a:r>
          <a:endParaRPr lang="en-US" sz="1300" kern="1200"/>
        </a:p>
      </dsp:txBody>
      <dsp:txXfrm>
        <a:off x="640439" y="3178896"/>
        <a:ext cx="1084570" cy="433828"/>
      </dsp:txXfrm>
    </dsp:sp>
    <dsp:sp modelId="{05D7B220-35F0-41F5-A3D8-317DA2605246}">
      <dsp:nvSpPr>
        <dsp:cNvPr id="0" name=""/>
        <dsp:cNvSpPr/>
      </dsp:nvSpPr>
      <dsp:spPr>
        <a:xfrm>
          <a:off x="2126300" y="2311240"/>
          <a:ext cx="661587" cy="6615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D4F9B-BBB6-4245-8D0F-0D78C9B88C99}">
      <dsp:nvSpPr>
        <dsp:cNvPr id="0" name=""/>
        <dsp:cNvSpPr/>
      </dsp:nvSpPr>
      <dsp:spPr>
        <a:xfrm>
          <a:off x="2267294" y="2452234"/>
          <a:ext cx="379599" cy="3795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B35850-625E-4F0E-9459-61FAAA171B8A}">
      <dsp:nvSpPr>
        <dsp:cNvPr id="0" name=""/>
        <dsp:cNvSpPr/>
      </dsp:nvSpPr>
      <dsp:spPr>
        <a:xfrm>
          <a:off x="1914809" y="3178896"/>
          <a:ext cx="1084570" cy="43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i="0" kern="1200" baseline="0" dirty="0"/>
            <a:t>Summary</a:t>
          </a:r>
          <a:endParaRPr lang="en-US" sz="1300" kern="1200" dirty="0"/>
        </a:p>
      </dsp:txBody>
      <dsp:txXfrm>
        <a:off x="1914809" y="3178896"/>
        <a:ext cx="1084570" cy="433828"/>
      </dsp:txXfrm>
    </dsp:sp>
    <dsp:sp modelId="{492B7C6D-D0F9-44A3-9164-3B5337585ABD}">
      <dsp:nvSpPr>
        <dsp:cNvPr id="0" name=""/>
        <dsp:cNvSpPr/>
      </dsp:nvSpPr>
      <dsp:spPr>
        <a:xfrm>
          <a:off x="3400670" y="2311240"/>
          <a:ext cx="661587" cy="6615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BA7ACC-D1A1-475E-830B-42A7927EC423}">
      <dsp:nvSpPr>
        <dsp:cNvPr id="0" name=""/>
        <dsp:cNvSpPr/>
      </dsp:nvSpPr>
      <dsp:spPr>
        <a:xfrm>
          <a:off x="3541664" y="2452234"/>
          <a:ext cx="379599" cy="37959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8FC82E-D3DC-444E-8A06-E02B64E97390}">
      <dsp:nvSpPr>
        <dsp:cNvPr id="0" name=""/>
        <dsp:cNvSpPr/>
      </dsp:nvSpPr>
      <dsp:spPr>
        <a:xfrm>
          <a:off x="3189179" y="3178896"/>
          <a:ext cx="1084570" cy="43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Appendix</a:t>
          </a:r>
        </a:p>
      </dsp:txBody>
      <dsp:txXfrm>
        <a:off x="3189179" y="3178896"/>
        <a:ext cx="1084570" cy="43382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51B4DD-15C8-4661-884B-618628EC12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678A688-EE94-44BF-A9B6-FD51CF6D64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50357-9784-4A90-96B4-0B331B4230FA}" type="datetimeFigureOut">
              <a:rPr lang="en-US" smtClean="0"/>
              <a:t>12/14/2023</a:t>
            </a:fld>
            <a:endParaRPr lang="en-US" dirty="0"/>
          </a:p>
        </p:txBody>
      </p:sp>
      <p:sp>
        <p:nvSpPr>
          <p:cNvPr id="4" name="Footer Placeholder 3">
            <a:extLst>
              <a:ext uri="{FF2B5EF4-FFF2-40B4-BE49-F238E27FC236}">
                <a16:creationId xmlns:a16="http://schemas.microsoft.com/office/drawing/2014/main" id="{97CB2C68-562A-4D2A-9890-4436EDCEC7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41883F-BA65-4049-B6C2-7C1A5A6D08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150802-3B37-42FB-BECC-88074371FEFB}" type="slidenum">
              <a:rPr lang="en-US" smtClean="0"/>
              <a:t>‹#›</a:t>
            </a:fld>
            <a:endParaRPr lang="en-US" dirty="0"/>
          </a:p>
        </p:txBody>
      </p:sp>
    </p:spTree>
    <p:extLst>
      <p:ext uri="{BB962C8B-B14F-4D97-AF65-F5344CB8AC3E}">
        <p14:creationId xmlns:p14="http://schemas.microsoft.com/office/powerpoint/2010/main" val="968079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12/14/2023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1496200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585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245958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558907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3984870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3888629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643664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3838773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18</a:t>
            </a:fld>
            <a:endParaRPr lang="en-US"/>
          </a:p>
        </p:txBody>
      </p:sp>
    </p:spTree>
    <p:extLst>
      <p:ext uri="{BB962C8B-B14F-4D97-AF65-F5344CB8AC3E}">
        <p14:creationId xmlns:p14="http://schemas.microsoft.com/office/powerpoint/2010/main" val="709304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139204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525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20</a:t>
            </a:fld>
            <a:endParaRPr lang="en-US"/>
          </a:p>
        </p:txBody>
      </p:sp>
    </p:spTree>
    <p:extLst>
      <p:ext uri="{BB962C8B-B14F-4D97-AF65-F5344CB8AC3E}">
        <p14:creationId xmlns:p14="http://schemas.microsoft.com/office/powerpoint/2010/main" val="3357906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167091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4191575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1594516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1804632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431791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2329475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3046423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14A90C7-7638-45A6-877C-A0D0C5435ED2}"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0CDB8-E4F9-4C2B-BCEC-67560023750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2527CB-EE3C-A922-AB43-F007BD389455}"/>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7917273-AB0A-C1BE-0F5A-DA7E199B24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4" name="Group 13">
            <a:extLst>
              <a:ext uri="{FF2B5EF4-FFF2-40B4-BE49-F238E27FC236}">
                <a16:creationId xmlns:a16="http://schemas.microsoft.com/office/drawing/2014/main" id="{7E33F324-0933-4411-C7AC-A6C098D479EA}"/>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21870748-F0DC-21FD-2A58-80AE76809CB5}"/>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C2679470-9A02-02D5-D25F-F7BE6657261A}"/>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7" name="Straight Connector 16">
            <a:extLst>
              <a:ext uri="{FF2B5EF4-FFF2-40B4-BE49-F238E27FC236}">
                <a16:creationId xmlns:a16="http://schemas.microsoft.com/office/drawing/2014/main" id="{493A69C0-B3F5-C1DC-7D52-345323612952}"/>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45537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US" noProof="0" smtClean="0"/>
              <a:t>12/14/2023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44966982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US" noProof="0" smtClean="0"/>
              <a:t>12/14/2023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251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4"/>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395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US" noProof="0" smtClean="0"/>
              <a:t>12/14/2023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52528890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3" name="Text Placeholder 2">
            <a:extLst>
              <a:ext uri="{FF2B5EF4-FFF2-40B4-BE49-F238E27FC236}">
                <a16:creationId xmlns:a16="http://schemas.microsoft.com/office/drawing/2014/main" id="{7E3A6D02-D902-4B4A-B727-07D0E5BBC359}"/>
              </a:ext>
            </a:extLst>
          </p:cNvPr>
          <p:cNvSpPr>
            <a:spLocks noGrp="1"/>
          </p:cNvSpPr>
          <p:nvPr>
            <p:ph type="body" sz="quarter" idx="13"/>
          </p:nvPr>
        </p:nvSpPr>
        <p:spPr>
          <a:xfrm>
            <a:off x="1447800" y="1847056"/>
            <a:ext cx="9296400" cy="31638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115755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8799542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sp>
        <p:nvSpPr>
          <p:cNvPr id="2" name="Titl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pic>
        <p:nvPicPr>
          <p:cNvPr id="18"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23"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4" name="Titl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68970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4A90C7-7638-45A6-877C-A0D0C5435ED2}"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71654-96A5-4280-94F3-931C61A9F92C}" type="slidenum">
              <a:rPr lang="en-US" noProof="0" smtClean="0"/>
              <a:pPr/>
              <a:t>‹#›</a:t>
            </a:fld>
            <a:endParaRPr lang="en-US" noProof="0"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CC9C0B1-D915-DE39-E8AC-68B08E6432C5}"/>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Oval 11">
            <a:extLst>
              <a:ext uri="{FF2B5EF4-FFF2-40B4-BE49-F238E27FC236}">
                <a16:creationId xmlns:a16="http://schemas.microsoft.com/office/drawing/2014/main" id="{CAF98BE7-12C0-2F0A-E5D4-291136289065}"/>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69292EAD-2EF4-1526-E617-22D56A436BFB}"/>
              </a:ext>
            </a:extLst>
          </p:cNvPr>
          <p:cNvGrpSpPr/>
          <p:nvPr userDrawn="1"/>
        </p:nvGrpSpPr>
        <p:grpSpPr>
          <a:xfrm rot="16200000">
            <a:off x="1637386" y="1473117"/>
            <a:ext cx="8917229" cy="10769768"/>
            <a:chOff x="-1728305" y="-2049517"/>
            <a:chExt cx="8917229" cy="10769768"/>
          </a:xfrm>
        </p:grpSpPr>
        <p:sp>
          <p:nvSpPr>
            <p:cNvPr id="14" name="Oval 13">
              <a:extLst>
                <a:ext uri="{FF2B5EF4-FFF2-40B4-BE49-F238E27FC236}">
                  <a16:creationId xmlns:a16="http://schemas.microsoft.com/office/drawing/2014/main" id="{F6067FD8-2D49-E520-76A0-9F07BDECADF9}"/>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70C3478E-20BD-91EA-4910-4FABD7CD5A72}"/>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6" name="Freeform 5">
                <a:extLst>
                  <a:ext uri="{FF2B5EF4-FFF2-40B4-BE49-F238E27FC236}">
                    <a16:creationId xmlns:a16="http://schemas.microsoft.com/office/drawing/2014/main" id="{27DA96FC-2A6B-0E8E-DF75-BA6B2F4D825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6">
                <a:extLst>
                  <a:ext uri="{FF2B5EF4-FFF2-40B4-BE49-F238E27FC236}">
                    <a16:creationId xmlns:a16="http://schemas.microsoft.com/office/drawing/2014/main" id="{F881256C-ACD8-DF36-F00B-6016058D3471}"/>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Tree>
    <p:extLst>
      <p:ext uri="{BB962C8B-B14F-4D97-AF65-F5344CB8AC3E}">
        <p14:creationId xmlns:p14="http://schemas.microsoft.com/office/powerpoint/2010/main" val="333705478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6274701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4"/>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36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0934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41244604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8727580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305076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5165233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2253837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232150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51F27F-98F9-A147-8986-34441C7B752D}" type="datetime1">
              <a:rPr lang="en-US" noProof="0" smtClean="0"/>
              <a:t>12/14/2023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782296857"/>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3" name="Text Placeholder 2">
            <a:extLst>
              <a:ext uri="{FF2B5EF4-FFF2-40B4-BE49-F238E27FC236}">
                <a16:creationId xmlns:a16="http://schemas.microsoft.com/office/drawing/2014/main" id="{7E3A6D02-D902-4B4A-B727-07D0E5BBC359}"/>
              </a:ext>
            </a:extLst>
          </p:cNvPr>
          <p:cNvSpPr>
            <a:spLocks noGrp="1"/>
          </p:cNvSpPr>
          <p:nvPr>
            <p:ph type="body" sz="quarter" idx="13"/>
          </p:nvPr>
        </p:nvSpPr>
        <p:spPr>
          <a:xfrm>
            <a:off x="1447800" y="1847056"/>
            <a:ext cx="9296400" cy="31638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41117008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25723671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21936341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sp>
        <p:nvSpPr>
          <p:cNvPr id="2" name="Titl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a:endParaRPr lang="en-US" noProof="0" dirty="0"/>
          </a:p>
        </p:txBody>
      </p:sp>
    </p:spTree>
    <p:extLst>
      <p:ext uri="{BB962C8B-B14F-4D97-AF65-F5344CB8AC3E}">
        <p14:creationId xmlns:p14="http://schemas.microsoft.com/office/powerpoint/2010/main" val="15546205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pic>
        <p:nvPicPr>
          <p:cNvPr id="18"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23"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2847585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6785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2001506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4" name="Titl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2740529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767428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865690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51F27F-98F9-A147-8986-34441C7B752D}" type="datetime1">
              <a:rPr lang="en-US" noProof="0" smtClean="0"/>
              <a:t>12/14/2023</a:t>
            </a:fld>
            <a:endParaRPr lang="en-US" noProof="0" dirty="0"/>
          </a:p>
        </p:txBody>
      </p:sp>
      <p:sp>
        <p:nvSpPr>
          <p:cNvPr id="8" name="Footer Placeholder 7"/>
          <p:cNvSpPr>
            <a:spLocks noGrp="1"/>
          </p:cNvSpPr>
          <p:nvPr>
            <p:ph type="ftr" sz="quarter" idx="11"/>
          </p:nvPr>
        </p:nvSpPr>
        <p:spPr/>
        <p:txBody>
          <a:bodyPr/>
          <a:lstStyle/>
          <a:p>
            <a:endParaRPr lang="en-US" noProof="0" dirty="0"/>
          </a:p>
        </p:txBody>
      </p:sp>
      <p:sp>
        <p:nvSpPr>
          <p:cNvPr id="9" name="Slide Number Placeholder 8"/>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788257456"/>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6433681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021101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2493008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4A90C7-7638-45A6-877C-A0D0C5435ED2}" type="datetimeFigureOut">
              <a:rPr lang="en-US" smtClean="0"/>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C71654-96A5-4280-94F3-931C61A9F92C}" type="slidenum">
              <a:rPr lang="en-US" noProof="0" smtClean="0"/>
              <a:pPr/>
              <a:t>‹#›</a:t>
            </a:fld>
            <a:endParaRPr lang="en-US" noProof="0" dirty="0"/>
          </a:p>
        </p:txBody>
      </p:sp>
      <p:sp>
        <p:nvSpPr>
          <p:cNvPr id="6" name="Rectangle 5">
            <a:extLst>
              <a:ext uri="{FF2B5EF4-FFF2-40B4-BE49-F238E27FC236}">
                <a16:creationId xmlns:a16="http://schemas.microsoft.com/office/drawing/2014/main" id="{A1CE31E4-BC92-1E52-E4FE-235E2775DFAF}"/>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7" name="Oval 6">
            <a:extLst>
              <a:ext uri="{FF2B5EF4-FFF2-40B4-BE49-F238E27FC236}">
                <a16:creationId xmlns:a16="http://schemas.microsoft.com/office/drawing/2014/main" id="{20D6F647-8B29-C38D-E737-197EE6BC088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5DD98107-F6FE-6CC8-F3B4-FCD2AF5A796C}"/>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2A2240E2-46E8-89B8-677A-83D879AD2A40}"/>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6">
              <a:extLst>
                <a:ext uri="{FF2B5EF4-FFF2-40B4-BE49-F238E27FC236}">
                  <a16:creationId xmlns:a16="http://schemas.microsoft.com/office/drawing/2014/main" id="{F2827AA0-5310-F568-6017-DD329B062FDE}"/>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7">
              <a:extLst>
                <a:ext uri="{FF2B5EF4-FFF2-40B4-BE49-F238E27FC236}">
                  <a16:creationId xmlns:a16="http://schemas.microsoft.com/office/drawing/2014/main" id="{C7745AE9-602A-C15B-45D8-769CE027985F}"/>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729794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4A90C7-7638-45A6-877C-A0D0C5435ED2}" type="datetimeFigureOut">
              <a:rPr lang="en-US" smtClean="0"/>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C71654-96A5-4280-94F3-931C61A9F92C}" type="slidenum">
              <a:rPr lang="en-US" noProof="0" smtClean="0"/>
              <a:pPr/>
              <a:t>‹#›</a:t>
            </a:fld>
            <a:endParaRPr lang="en-US" noProof="0" dirty="0"/>
          </a:p>
        </p:txBody>
      </p:sp>
      <p:sp>
        <p:nvSpPr>
          <p:cNvPr id="5" name="Rectangle 4">
            <a:extLst>
              <a:ext uri="{FF2B5EF4-FFF2-40B4-BE49-F238E27FC236}">
                <a16:creationId xmlns:a16="http://schemas.microsoft.com/office/drawing/2014/main" id="{FAFD6A64-6F83-1B95-6A16-281AE33AF3CA}"/>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6" name="Oval 5">
            <a:extLst>
              <a:ext uri="{FF2B5EF4-FFF2-40B4-BE49-F238E27FC236}">
                <a16:creationId xmlns:a16="http://schemas.microsoft.com/office/drawing/2014/main" id="{281C7875-2126-C684-001B-0314F061D75F}"/>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C5960A6E-0781-E6F2-5B04-E6831104B06C}"/>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8" name="Freeform 5">
              <a:extLst>
                <a:ext uri="{FF2B5EF4-FFF2-40B4-BE49-F238E27FC236}">
                  <a16:creationId xmlns:a16="http://schemas.microsoft.com/office/drawing/2014/main" id="{E3BB40FE-769E-6964-02B1-79CCAC7DB5A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 name="Freeform 6">
              <a:extLst>
                <a:ext uri="{FF2B5EF4-FFF2-40B4-BE49-F238E27FC236}">
                  <a16:creationId xmlns:a16="http://schemas.microsoft.com/office/drawing/2014/main" id="{C9ECF3F9-D769-78D9-2353-F311458EBD3A}"/>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7">
              <a:extLst>
                <a:ext uri="{FF2B5EF4-FFF2-40B4-BE49-F238E27FC236}">
                  <a16:creationId xmlns:a16="http://schemas.microsoft.com/office/drawing/2014/main" id="{DCA032FA-3AE8-A938-3128-E2DBD09D147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2082719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51F27F-98F9-A147-8986-34441C7B752D}" type="datetime1">
              <a:rPr lang="en-US" noProof="0" smtClean="0"/>
              <a:t>12/14/2023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790891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4A90C7-7638-45A6-877C-A0D0C5435ED2}"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0CDB8-E4F9-4C2B-BCEC-67560023750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8C04647-FE29-3AE3-1F4D-E8A479C8FB19}"/>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0" name="Freeform 5">
              <a:extLst>
                <a:ext uri="{FF2B5EF4-FFF2-40B4-BE49-F238E27FC236}">
                  <a16:creationId xmlns:a16="http://schemas.microsoft.com/office/drawing/2014/main" id="{9F57FC37-29A2-2F9B-C49F-F1EB299B19B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6">
              <a:extLst>
                <a:ext uri="{FF2B5EF4-FFF2-40B4-BE49-F238E27FC236}">
                  <a16:creationId xmlns:a16="http://schemas.microsoft.com/office/drawing/2014/main" id="{FAB2AE82-A622-1E78-2243-6282E67AC72A}"/>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950773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951F27F-98F9-A147-8986-34441C7B752D}" type="datetime1">
              <a:rPr lang="en-US" noProof="0" smtClean="0"/>
              <a:t>12/14/2023</a:t>
            </a:fld>
            <a:endParaRPr lang="en-US" noProof="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noProof="0"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EC71654-96A5-4280-94F3-931C61A9F92C}" type="slidenum">
              <a:rPr lang="en-US" noProof="0" smtClean="0"/>
              <a:t>‹#›</a:t>
            </a:fld>
            <a:endParaRPr lang="en-US" noProof="0"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325115"/>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3660" r:id="rId13"/>
    <p:sldLayoutId id="2147483651" r:id="rId14"/>
    <p:sldLayoutId id="2147483650" r:id="rId15"/>
    <p:sldLayoutId id="2147483661" r:id="rId16"/>
    <p:sldLayoutId id="2147483662" r:id="rId17"/>
    <p:sldLayoutId id="2147483663" r:id="rId18"/>
    <p:sldLayoutId id="2147483654" r:id="rId19"/>
    <p:sldLayoutId id="2147483676" r:id="rId20"/>
    <p:sldLayoutId id="2147483675" r:id="rId21"/>
    <p:sldLayoutId id="2147483665" r:id="rId22"/>
    <p:sldLayoutId id="2147483666" r:id="rId23"/>
    <p:sldLayoutId id="2147483667" r:id="rId24"/>
    <p:sldLayoutId id="2147483668" r:id="rId25"/>
    <p:sldLayoutId id="2147483669" r:id="rId26"/>
    <p:sldLayoutId id="2147483671" r:id="rId27"/>
    <p:sldLayoutId id="2147483672" r:id="rId28"/>
    <p:sldLayoutId id="2147483674" r:id="rId29"/>
    <p:sldLayoutId id="2147483673" r:id="rId30"/>
    <p:sldLayoutId id="2147483677" r:id="rId3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12/14/2023</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763984602"/>
      </p:ext>
    </p:extLst>
  </p:cSld>
  <p:clrMap bg1="lt1" tx1="dk1" bg2="lt2" tx2="dk2" accent1="accent1" accent2="accent2" accent3="accent3" accent4="accent4" accent5="accent5" accent6="accent6" hlink="hlink" folHlink="folHlink"/>
  <p:sldLayoutIdLst>
    <p:sldLayoutId id="2147484468" r:id="rId1"/>
    <p:sldLayoutId id="2147484469" r:id="rId2"/>
    <p:sldLayoutId id="2147484470" r:id="rId3"/>
    <p:sldLayoutId id="2147484471" r:id="rId4"/>
    <p:sldLayoutId id="2147484472" r:id="rId5"/>
    <p:sldLayoutId id="2147484473" r:id="rId6"/>
    <p:sldLayoutId id="2147484474" r:id="rId7"/>
    <p:sldLayoutId id="2147484475" r:id="rId8"/>
    <p:sldLayoutId id="2147484476" r:id="rId9"/>
    <p:sldLayoutId id="2147484477" r:id="rId10"/>
    <p:sldLayoutId id="2147484478" r:id="rId11"/>
    <p:sldLayoutId id="2147484479" r:id="rId12"/>
    <p:sldLayoutId id="2147484480" r:id="rId13"/>
    <p:sldLayoutId id="2147484481" r:id="rId14"/>
    <p:sldLayoutId id="2147484482" r:id="rId15"/>
    <p:sldLayoutId id="2147484483" r:id="rId16"/>
    <p:sldLayoutId id="2147484484" r:id="rId17"/>
    <p:sldLayoutId id="2147484485" r:id="rId18"/>
    <p:sldLayoutId id="2147484486" r:id="rId19"/>
    <p:sldLayoutId id="2147484487" r:id="rId20"/>
    <p:sldLayoutId id="2147484488"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hemeOverride" Target="../theme/themeOverride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10.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hemeOverride" Target="../theme/themeOverride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13.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4.xml"/><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hemeOverride" Target="../theme/themeOverride16.xml"/><Relationship Id="rId5" Type="http://schemas.openxmlformats.org/officeDocument/2006/relationships/image" Target="../media/image9.jpe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4.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54" name="Straight Connector 1053">
            <a:extLst>
              <a:ext uri="{FF2B5EF4-FFF2-40B4-BE49-F238E27FC236}">
                <a16:creationId xmlns:a16="http://schemas.microsoft.com/office/drawing/2014/main" id="{FA32BB39-F62E-43E2-BD90-29FA55515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1024128" y="585216"/>
            <a:ext cx="9720072" cy="1499616"/>
          </a:xfrm>
        </p:spPr>
        <p:txBody>
          <a:bodyPr vert="horz" lIns="91440" tIns="45720" rIns="91440" bIns="45720" rtlCol="0" anchor="ctr">
            <a:normAutofit/>
          </a:bodyPr>
          <a:lstStyle/>
          <a:p>
            <a:r>
              <a:rPr lang="en-US" sz="5000" dirty="0">
                <a:solidFill>
                  <a:schemeClr val="tx1">
                    <a:lumMod val="95000"/>
                    <a:lumOff val="5000"/>
                  </a:schemeClr>
                </a:solidFill>
              </a:rPr>
              <a:t>STOCK PRICE TREND ANALYSIS: UNCOVERING PATTERNS AND INSIGHTS</a:t>
            </a:r>
          </a:p>
        </p:txBody>
      </p:sp>
      <p:pic>
        <p:nvPicPr>
          <p:cNvPr id="1032" name="Picture 8">
            <a:extLst>
              <a:ext uri="{FF2B5EF4-FFF2-40B4-BE49-F238E27FC236}">
                <a16:creationId xmlns:a16="http://schemas.microsoft.com/office/drawing/2014/main" id="{33B2C5F5-D937-FE18-DC4F-D20A35A8A2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4220" y="2286000"/>
            <a:ext cx="2731910" cy="2048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5A1247-2842-D3F9-E4BF-B3000E99D60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01271" y="4967003"/>
            <a:ext cx="2857809" cy="871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4C47E2-2A06-F582-BF27-9934E631599E}"/>
              </a:ext>
            </a:extLst>
          </p:cNvPr>
          <p:cNvSpPr txBox="1"/>
          <p:nvPr/>
        </p:nvSpPr>
        <p:spPr>
          <a:xfrm>
            <a:off x="4969565" y="2286000"/>
            <a:ext cx="5774636" cy="402336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cap="all" dirty="0"/>
              <a:t>PREPARED by</a:t>
            </a:r>
          </a:p>
          <a:p>
            <a:pPr defTabSz="914400">
              <a:lnSpc>
                <a:spcPct val="90000"/>
              </a:lnSpc>
              <a:spcAft>
                <a:spcPts val="600"/>
              </a:spcAft>
              <a:buClr>
                <a:schemeClr val="accent1"/>
              </a:buClr>
            </a:pPr>
            <a:r>
              <a:rPr lang="en-US" cap="all" dirty="0"/>
              <a:t>JOSEPHINE AKUBILLA</a:t>
            </a:r>
          </a:p>
          <a:p>
            <a:pPr defTabSz="914400">
              <a:lnSpc>
                <a:spcPct val="90000"/>
              </a:lnSpc>
              <a:spcAft>
                <a:spcPts val="600"/>
              </a:spcAft>
              <a:buClr>
                <a:schemeClr val="accent1"/>
              </a:buClr>
            </a:pPr>
            <a:r>
              <a:rPr lang="en-US" cap="all" dirty="0"/>
              <a:t>SUPERVISOR: Dr. </a:t>
            </a:r>
            <a:r>
              <a:rPr lang="en-US" cap="all" dirty="0" err="1"/>
              <a:t>smruti</a:t>
            </a:r>
            <a:r>
              <a:rPr lang="en-US" cap="all" dirty="0"/>
              <a:t> </a:t>
            </a:r>
            <a:r>
              <a:rPr lang="en-US" cap="all" dirty="0" err="1"/>
              <a:t>mehta</a:t>
            </a:r>
            <a:endParaRPr lang="en-US" cap="all" dirty="0"/>
          </a:p>
          <a:p>
            <a:pPr indent="-228600" defTabSz="914400">
              <a:lnSpc>
                <a:spcPct val="90000"/>
              </a:lnSpc>
              <a:spcAft>
                <a:spcPts val="600"/>
              </a:spcAft>
              <a:buClr>
                <a:schemeClr val="accent1"/>
              </a:buClr>
              <a:buFont typeface="Arial" panose="020B0604020202020204" pitchFamily="34" charset="0"/>
              <a:buChar char="•"/>
            </a:pPr>
            <a:endParaRPr lang="en-US" cap="all" dirty="0"/>
          </a:p>
        </p:txBody>
      </p:sp>
    </p:spTree>
    <p:extLst>
      <p:ext uri="{BB962C8B-B14F-4D97-AF65-F5344CB8AC3E}">
        <p14:creationId xmlns:p14="http://schemas.microsoft.com/office/powerpoint/2010/main" val="3595910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34289" y="6415234"/>
            <a:ext cx="973667" cy="274320"/>
          </a:xfrm>
        </p:spPr>
        <p:txBody>
          <a:bodyPr>
            <a:normAutofit/>
          </a:bodyPr>
          <a:lstStyle/>
          <a:p>
            <a:pPr>
              <a:spcAft>
                <a:spcPts val="600"/>
              </a:spcAft>
            </a:pPr>
            <a:r>
              <a:rPr lang="en-US" dirty="0"/>
              <a:t>10</a:t>
            </a:r>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0" y="112976"/>
            <a:ext cx="12192000" cy="388829"/>
          </a:xfrm>
        </p:spPr>
        <p:txBody>
          <a:bodyPr>
            <a:normAutofit fontScale="90000"/>
          </a:bodyPr>
          <a:lstStyle/>
          <a:p>
            <a:pPr algn="ctr"/>
            <a:r>
              <a:rPr lang="en-US" sz="2800" b="1" dirty="0"/>
              <a:t> AVERAGE OF TESLA STOCK PRICE POINTS FROM 2018 TO 2023</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0" y="1230313"/>
            <a:ext cx="10933113" cy="4700587"/>
          </a:xfrm>
          <a:noFill/>
        </p:spPr>
        <p:txBody>
          <a:bodyPr>
            <a:normAutofit/>
          </a:bodyPr>
          <a:lstStyle/>
          <a:p>
            <a:pPr marL="0" indent="0" algn="just">
              <a:buNone/>
            </a:pPr>
            <a:endParaRPr lang="en-US" sz="2600" dirty="0"/>
          </a:p>
          <a:p>
            <a:pPr marL="0" indent="0" algn="just">
              <a:buNone/>
            </a:pPr>
            <a:endParaRPr lang="en-US" sz="1800" dirty="0"/>
          </a:p>
          <a:p>
            <a:pPr marL="0" indent="0" algn="just">
              <a:buNone/>
            </a:pPr>
            <a:endParaRPr lang="en-US" dirty="0">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2DA6486B-C1E9-CAA2-D149-644BD1A11388}"/>
              </a:ext>
            </a:extLst>
          </p:cNvPr>
          <p:cNvSpPr txBox="1"/>
          <p:nvPr/>
        </p:nvSpPr>
        <p:spPr>
          <a:xfrm>
            <a:off x="0" y="3839100"/>
            <a:ext cx="11260106" cy="2905924"/>
          </a:xfrm>
          <a:prstGeom prst="rect">
            <a:avLst/>
          </a:prstGeom>
          <a:noFill/>
        </p:spPr>
        <p:txBody>
          <a:bodyPr wrap="square">
            <a:spAutoFit/>
          </a:bodyPr>
          <a:lstStyle/>
          <a:p>
            <a:pPr marL="0" marR="0" algn="just">
              <a:lnSpc>
                <a:spcPct val="115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Over the six-year period from 2018 to 2023, Tesla's stock exhibited varying trends in its opening, lowest, highest, closing, adjusted closing values, and trading volume. In 2018, the stock opened at 21.1456, reached a low of 20.7035, and achieved a high of 21.5796, closing at 21.1540. The adjusted close and trading volume were also reported at 21.1540 and 129181601.5936, respectively, with a percentage change of 0.0010. Subsequent years saw fluctuations in these parameters, with notable changes in 2020 when Tesla's stock opened at 96.3695, marked a low at 93.5660, and reached a high at 99.0961. The adjusted close and trading volume for that specific year were 96.6657 and 225923862.4506, respectively, with a percentage change of 0.0105. In 2023, the stock recorded an opening at 130.6184, a low at 126.6226, and a high at 135.2926, closing at 132.1421. The adjusted close and trading volume were documented at 132.1421 and 194632294.7368, featuring a notable percentage change of 0.0230. The grand total for the entire period, highlighted in the summary, provides a cumulative overview of Tesla's stock performance, encompassing central tendency, variability, and trading activity during this timeframe.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8AD9BB89-EAA3-9175-F46D-C1B33E0F846D}"/>
              </a:ext>
            </a:extLst>
          </p:cNvPr>
          <p:cNvGraphicFramePr>
            <a:graphicFrameLocks noGrp="1"/>
          </p:cNvGraphicFramePr>
          <p:nvPr>
            <p:extLst>
              <p:ext uri="{D42A27DB-BD31-4B8C-83A1-F6EECF244321}">
                <p14:modId xmlns:p14="http://schemas.microsoft.com/office/powerpoint/2010/main" val="336928621"/>
              </p:ext>
            </p:extLst>
          </p:nvPr>
        </p:nvGraphicFramePr>
        <p:xfrm>
          <a:off x="198716" y="501806"/>
          <a:ext cx="10933116" cy="2905924"/>
        </p:xfrm>
        <a:graphic>
          <a:graphicData uri="http://schemas.openxmlformats.org/drawingml/2006/table">
            <a:tbl>
              <a:tblPr/>
              <a:tblGrid>
                <a:gridCol w="1113249">
                  <a:extLst>
                    <a:ext uri="{9D8B030D-6E8A-4147-A177-3AD203B41FA5}">
                      <a16:colId xmlns:a16="http://schemas.microsoft.com/office/drawing/2014/main" val="2520504771"/>
                    </a:ext>
                  </a:extLst>
                </a:gridCol>
                <a:gridCol w="1023969">
                  <a:extLst>
                    <a:ext uri="{9D8B030D-6E8A-4147-A177-3AD203B41FA5}">
                      <a16:colId xmlns:a16="http://schemas.microsoft.com/office/drawing/2014/main" val="307416071"/>
                    </a:ext>
                  </a:extLst>
                </a:gridCol>
                <a:gridCol w="1465983">
                  <a:extLst>
                    <a:ext uri="{9D8B030D-6E8A-4147-A177-3AD203B41FA5}">
                      <a16:colId xmlns:a16="http://schemas.microsoft.com/office/drawing/2014/main" val="2620989496"/>
                    </a:ext>
                  </a:extLst>
                </a:gridCol>
                <a:gridCol w="1465983">
                  <a:extLst>
                    <a:ext uri="{9D8B030D-6E8A-4147-A177-3AD203B41FA5}">
                      <a16:colId xmlns:a16="http://schemas.microsoft.com/office/drawing/2014/main" val="1764859857"/>
                    </a:ext>
                  </a:extLst>
                </a:gridCol>
                <a:gridCol w="1465983">
                  <a:extLst>
                    <a:ext uri="{9D8B030D-6E8A-4147-A177-3AD203B41FA5}">
                      <a16:colId xmlns:a16="http://schemas.microsoft.com/office/drawing/2014/main" val="54723314"/>
                    </a:ext>
                  </a:extLst>
                </a:gridCol>
                <a:gridCol w="1465983">
                  <a:extLst>
                    <a:ext uri="{9D8B030D-6E8A-4147-A177-3AD203B41FA5}">
                      <a16:colId xmlns:a16="http://schemas.microsoft.com/office/drawing/2014/main" val="2858831180"/>
                    </a:ext>
                  </a:extLst>
                </a:gridCol>
                <a:gridCol w="1465983">
                  <a:extLst>
                    <a:ext uri="{9D8B030D-6E8A-4147-A177-3AD203B41FA5}">
                      <a16:colId xmlns:a16="http://schemas.microsoft.com/office/drawing/2014/main" val="2274380935"/>
                    </a:ext>
                  </a:extLst>
                </a:gridCol>
                <a:gridCol w="1465983">
                  <a:extLst>
                    <a:ext uri="{9D8B030D-6E8A-4147-A177-3AD203B41FA5}">
                      <a16:colId xmlns:a16="http://schemas.microsoft.com/office/drawing/2014/main" val="1279278813"/>
                    </a:ext>
                  </a:extLst>
                </a:gridCol>
              </a:tblGrid>
              <a:tr h="207566">
                <a:tc>
                  <a:txBody>
                    <a:bodyPr/>
                    <a:lstStyle/>
                    <a:p>
                      <a:pPr algn="ctr" rtl="0" fontAlgn="b"/>
                      <a:r>
                        <a:rPr lang="en-US" sz="1200" i="1" dirty="0">
                          <a:effectLst/>
                          <a:latin typeface="Times New Roman" panose="02020603050405020304" pitchFamily="18" charset="0"/>
                          <a:cs typeface="Times New Roman" panose="02020603050405020304" pitchFamily="18" charset="0"/>
                        </a:rPr>
                        <a:t>Year</a:t>
                      </a:r>
                    </a:p>
                  </a:txBody>
                  <a:tcPr marL="9977" marR="9977" marT="0" marB="0" anchor="b">
                    <a:lnL>
                      <a:noFill/>
                    </a:lnL>
                    <a:lnR>
                      <a:noFill/>
                    </a:lnR>
                    <a:lnT>
                      <a:noFill/>
                    </a:lnT>
                    <a:lnB w="19050" cap="flat" cmpd="sng" algn="ctr">
                      <a:solidFill>
                        <a:srgbClr val="657BA3"/>
                      </a:solidFill>
                      <a:prstDash val="solid"/>
                      <a:round/>
                      <a:headEnd type="none" w="med" len="med"/>
                      <a:tailEnd type="none" w="med" len="med"/>
                    </a:lnB>
                    <a:solidFill>
                      <a:srgbClr val="D8DEE8"/>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Open</a:t>
                      </a:r>
                    </a:p>
                  </a:txBody>
                  <a:tcPr marL="9977" marR="997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dirty="0">
                          <a:solidFill>
                            <a:srgbClr val="FFFFFF"/>
                          </a:solidFill>
                          <a:effectLst/>
                          <a:latin typeface="Times New Roman" panose="02020603050405020304" pitchFamily="18" charset="0"/>
                          <a:cs typeface="Times New Roman" panose="02020603050405020304" pitchFamily="18" charset="0"/>
                        </a:rPr>
                        <a:t>Low</a:t>
                      </a:r>
                    </a:p>
                  </a:txBody>
                  <a:tcPr marL="9977" marR="997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High</a:t>
                      </a:r>
                    </a:p>
                  </a:txBody>
                  <a:tcPr marL="9977" marR="997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Close</a:t>
                      </a:r>
                    </a:p>
                  </a:txBody>
                  <a:tcPr marL="9977" marR="997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Adj Close</a:t>
                      </a:r>
                    </a:p>
                  </a:txBody>
                  <a:tcPr marL="9977" marR="997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Volume</a:t>
                      </a:r>
                    </a:p>
                  </a:txBody>
                  <a:tcPr marL="9977" marR="997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Tesl%chng</a:t>
                      </a:r>
                    </a:p>
                  </a:txBody>
                  <a:tcPr marL="9977" marR="997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extLst>
                  <a:ext uri="{0D108BD9-81ED-4DB2-BD59-A6C34878D82A}">
                    <a16:rowId xmlns:a16="http://schemas.microsoft.com/office/drawing/2014/main" val="3957708944"/>
                  </a:ext>
                </a:extLst>
              </a:tr>
              <a:tr h="415132">
                <a:tc>
                  <a:txBody>
                    <a:bodyPr/>
                    <a:lstStyle/>
                    <a:p>
                      <a:pPr algn="ctr" rtl="0" fontAlgn="b"/>
                      <a:r>
                        <a:rPr lang="en-US" sz="1200" dirty="0">
                          <a:effectLst/>
                          <a:latin typeface="Times New Roman" panose="02020603050405020304" pitchFamily="18" charset="0"/>
                          <a:cs typeface="Times New Roman" panose="02020603050405020304" pitchFamily="18" charset="0"/>
                        </a:rPr>
                        <a:t>2018</a:t>
                      </a:r>
                    </a:p>
                  </a:txBody>
                  <a:tcPr marL="9977" marR="9977" marT="0" marB="0" anchor="b">
                    <a:lnL>
                      <a:noFill/>
                    </a:lnL>
                    <a:lnR w="6350" cap="flat" cmpd="sng" algn="ctr">
                      <a:solidFill>
                        <a:srgbClr val="FFFFFF"/>
                      </a:solidFill>
                      <a:prstDash val="solid"/>
                      <a:round/>
                      <a:headEnd type="none" w="med" len="med"/>
                      <a:tailEnd type="none" w="med" len="med"/>
                    </a:lnR>
                    <a:lnT w="19050" cap="flat" cmpd="sng" algn="ctr">
                      <a:solidFill>
                        <a:srgbClr val="657BA3"/>
                      </a:solidFill>
                      <a:prstDash val="solid"/>
                      <a:round/>
                      <a:headEnd type="none" w="med" len="med"/>
                      <a:tailEnd type="none" w="med" len="med"/>
                    </a:lnT>
                    <a:lnB>
                      <a:noFill/>
                    </a:lnB>
                    <a:solidFill>
                      <a:srgbClr val="F2F4F7"/>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21.1456</a:t>
                      </a:r>
                    </a:p>
                  </a:txBody>
                  <a:tcPr marL="9977" marR="9977" marT="0" marB="0" anchor="b">
                    <a:lnL w="6350" cap="flat" cmpd="sng" algn="ctr">
                      <a:solidFill>
                        <a:srgbClr val="FFFFFF"/>
                      </a:solidFill>
                      <a:prstDash val="solid"/>
                      <a:round/>
                      <a:headEnd type="none" w="med" len="med"/>
                      <a:tailEnd type="none" w="med" len="med"/>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20.7035</a:t>
                      </a:r>
                    </a:p>
                  </a:txBody>
                  <a:tcPr marL="9977" marR="997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21.5796</a:t>
                      </a:r>
                    </a:p>
                  </a:txBody>
                  <a:tcPr marL="9977" marR="997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21.1540</a:t>
                      </a:r>
                    </a:p>
                  </a:txBody>
                  <a:tcPr marL="9977" marR="997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21.1540</a:t>
                      </a:r>
                    </a:p>
                  </a:txBody>
                  <a:tcPr marL="9977" marR="997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129181601.5936</a:t>
                      </a:r>
                    </a:p>
                  </a:txBody>
                  <a:tcPr marL="9977" marR="997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0.0010</a:t>
                      </a:r>
                    </a:p>
                  </a:txBody>
                  <a:tcPr marL="9977" marR="997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380156897"/>
                  </a:ext>
                </a:extLst>
              </a:tr>
              <a:tr h="415132">
                <a:tc>
                  <a:txBody>
                    <a:bodyPr/>
                    <a:lstStyle/>
                    <a:p>
                      <a:pPr algn="ctr" rtl="0" fontAlgn="b"/>
                      <a:r>
                        <a:rPr lang="en-US" sz="1200" dirty="0">
                          <a:effectLst/>
                          <a:latin typeface="Times New Roman" panose="02020603050405020304" pitchFamily="18" charset="0"/>
                          <a:cs typeface="Times New Roman" panose="02020603050405020304" pitchFamily="18" charset="0"/>
                        </a:rPr>
                        <a:t>2019</a:t>
                      </a:r>
                    </a:p>
                  </a:txBody>
                  <a:tcPr marL="9977" marR="9977"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18.2019</a:t>
                      </a:r>
                    </a:p>
                  </a:txBody>
                  <a:tcPr marL="9977" marR="9977"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17.9075</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18.5100</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18.2353</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18.2353</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137383833.3333</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0.0012</a:t>
                      </a:r>
                    </a:p>
                  </a:txBody>
                  <a:tcPr marL="9977" marR="9977" marT="0" marB="0" anchor="b">
                    <a:lnL>
                      <a:noFill/>
                    </a:lnL>
                    <a:lnR>
                      <a:noFill/>
                    </a:lnR>
                    <a:lnT>
                      <a:noFill/>
                    </a:lnT>
                    <a:lnB>
                      <a:noFill/>
                    </a:lnB>
                    <a:solidFill>
                      <a:srgbClr val="FFFFFF"/>
                    </a:solidFill>
                  </a:tcPr>
                </a:tc>
                <a:extLst>
                  <a:ext uri="{0D108BD9-81ED-4DB2-BD59-A6C34878D82A}">
                    <a16:rowId xmlns:a16="http://schemas.microsoft.com/office/drawing/2014/main" val="1432845771"/>
                  </a:ext>
                </a:extLst>
              </a:tr>
              <a:tr h="415132">
                <a:tc>
                  <a:txBody>
                    <a:bodyPr/>
                    <a:lstStyle/>
                    <a:p>
                      <a:pPr algn="ctr" rtl="0" fontAlgn="b"/>
                      <a:r>
                        <a:rPr lang="en-US" sz="1200">
                          <a:effectLst/>
                          <a:latin typeface="Times New Roman" panose="02020603050405020304" pitchFamily="18" charset="0"/>
                          <a:cs typeface="Times New Roman" panose="02020603050405020304" pitchFamily="18" charset="0"/>
                        </a:rPr>
                        <a:t>2020</a:t>
                      </a:r>
                    </a:p>
                  </a:txBody>
                  <a:tcPr marL="9977" marR="9977"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96.3695</a:t>
                      </a:r>
                    </a:p>
                  </a:txBody>
                  <a:tcPr marL="9977" marR="9977"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93.5660</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99.0961</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96.6657</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96.6657</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225923862.4506</a:t>
                      </a:r>
                    </a:p>
                  </a:txBody>
                  <a:tcPr marL="9977" marR="9977" marT="0" marB="0" anchor="b">
                    <a:lnL>
                      <a:noFill/>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0.0105</a:t>
                      </a:r>
                    </a:p>
                  </a:txBody>
                  <a:tcPr marL="9977" marR="9977" marT="0" marB="0" anchor="b">
                    <a:lnL>
                      <a:noFill/>
                    </a:lnL>
                    <a:lnR>
                      <a:noFill/>
                    </a:lnR>
                    <a:lnT>
                      <a:noFill/>
                    </a:lnT>
                    <a:lnB>
                      <a:noFill/>
                    </a:lnB>
                    <a:solidFill>
                      <a:srgbClr val="FFFFFF"/>
                    </a:solidFill>
                  </a:tcPr>
                </a:tc>
                <a:extLst>
                  <a:ext uri="{0D108BD9-81ED-4DB2-BD59-A6C34878D82A}">
                    <a16:rowId xmlns:a16="http://schemas.microsoft.com/office/drawing/2014/main" val="398806351"/>
                  </a:ext>
                </a:extLst>
              </a:tr>
              <a:tr h="311349">
                <a:tc>
                  <a:txBody>
                    <a:bodyPr/>
                    <a:lstStyle/>
                    <a:p>
                      <a:pPr algn="ctr" rtl="0" fontAlgn="b"/>
                      <a:r>
                        <a:rPr lang="en-US" sz="1200">
                          <a:effectLst/>
                          <a:latin typeface="Times New Roman" panose="02020603050405020304" pitchFamily="18" charset="0"/>
                          <a:cs typeface="Times New Roman" panose="02020603050405020304" pitchFamily="18" charset="0"/>
                        </a:rPr>
                        <a:t>2021</a:t>
                      </a:r>
                    </a:p>
                  </a:txBody>
                  <a:tcPr marL="9977" marR="9977"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259.9464</a:t>
                      </a:r>
                    </a:p>
                  </a:txBody>
                  <a:tcPr marL="9977" marR="9977"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254.2360</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265.2439</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259.9982</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259.9982</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82174886.9048</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0.0023</a:t>
                      </a:r>
                    </a:p>
                  </a:txBody>
                  <a:tcPr marL="9977" marR="9977" marT="0" marB="0" anchor="b">
                    <a:lnL>
                      <a:noFill/>
                    </a:lnL>
                    <a:lnR>
                      <a:noFill/>
                    </a:lnR>
                    <a:lnT>
                      <a:noFill/>
                    </a:lnT>
                    <a:lnB>
                      <a:noFill/>
                    </a:lnB>
                    <a:solidFill>
                      <a:srgbClr val="FFFFFF"/>
                    </a:solidFill>
                  </a:tcPr>
                </a:tc>
                <a:extLst>
                  <a:ext uri="{0D108BD9-81ED-4DB2-BD59-A6C34878D82A}">
                    <a16:rowId xmlns:a16="http://schemas.microsoft.com/office/drawing/2014/main" val="2869609514"/>
                  </a:ext>
                </a:extLst>
              </a:tr>
              <a:tr h="311349">
                <a:tc>
                  <a:txBody>
                    <a:bodyPr/>
                    <a:lstStyle/>
                    <a:p>
                      <a:pPr algn="ctr" rtl="0" fontAlgn="b"/>
                      <a:r>
                        <a:rPr lang="en-US" sz="1200">
                          <a:effectLst/>
                          <a:latin typeface="Times New Roman" panose="02020603050405020304" pitchFamily="18" charset="0"/>
                          <a:cs typeface="Times New Roman" panose="02020603050405020304" pitchFamily="18" charset="0"/>
                        </a:rPr>
                        <a:t>2022</a:t>
                      </a:r>
                    </a:p>
                  </a:txBody>
                  <a:tcPr marL="9977" marR="9977"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264.1352</a:t>
                      </a:r>
                    </a:p>
                  </a:txBody>
                  <a:tcPr marL="9977" marR="9977"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256.5074</a:t>
                      </a:r>
                    </a:p>
                  </a:txBody>
                  <a:tcPr marL="9977" marR="9977" marT="0" marB="0" anchor="b">
                    <a:lnL>
                      <a:noFill/>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270.5677</a:t>
                      </a:r>
                    </a:p>
                  </a:txBody>
                  <a:tcPr marL="9977" marR="9977" marT="0" marB="0" anchor="b">
                    <a:lnL>
                      <a:noFill/>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263.0931</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263.0931</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86934449.4024</a:t>
                      </a:r>
                    </a:p>
                  </a:txBody>
                  <a:tcPr marL="9977" marR="997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-0.0034</a:t>
                      </a:r>
                    </a:p>
                  </a:txBody>
                  <a:tcPr marL="9977" marR="9977" marT="0" marB="0" anchor="b">
                    <a:lnL>
                      <a:noFill/>
                    </a:lnL>
                    <a:lnR>
                      <a:noFill/>
                    </a:lnR>
                    <a:lnT>
                      <a:noFill/>
                    </a:lnT>
                    <a:lnB>
                      <a:noFill/>
                    </a:lnB>
                    <a:solidFill>
                      <a:srgbClr val="FFFFFF"/>
                    </a:solidFill>
                  </a:tcPr>
                </a:tc>
                <a:extLst>
                  <a:ext uri="{0D108BD9-81ED-4DB2-BD59-A6C34878D82A}">
                    <a16:rowId xmlns:a16="http://schemas.microsoft.com/office/drawing/2014/main" val="642402931"/>
                  </a:ext>
                </a:extLst>
              </a:tr>
              <a:tr h="415132">
                <a:tc>
                  <a:txBody>
                    <a:bodyPr/>
                    <a:lstStyle/>
                    <a:p>
                      <a:pPr algn="ctr" rtl="0" fontAlgn="b"/>
                      <a:r>
                        <a:rPr lang="en-US" sz="1200">
                          <a:effectLst/>
                          <a:latin typeface="Times New Roman" panose="02020603050405020304" pitchFamily="18" charset="0"/>
                          <a:cs typeface="Times New Roman" panose="02020603050405020304" pitchFamily="18" charset="0"/>
                        </a:rPr>
                        <a:t>2023</a:t>
                      </a:r>
                    </a:p>
                  </a:txBody>
                  <a:tcPr marL="9977" marR="9977" marT="0" marB="0" anchor="b">
                    <a:lnL>
                      <a:noFill/>
                    </a:lnL>
                    <a:lnR w="6350" cap="flat" cmpd="sng" algn="ctr">
                      <a:solidFill>
                        <a:srgbClr val="FFFFFF"/>
                      </a:solidFill>
                      <a:prstDash val="solid"/>
                      <a:round/>
                      <a:headEnd type="none" w="med" len="med"/>
                      <a:tailEnd type="none" w="med" len="med"/>
                    </a:lnR>
                    <a:lnT>
                      <a:noFill/>
                    </a:lnT>
                    <a:lnB w="19050" cap="flat" cmpd="dbl" algn="ctr">
                      <a:solidFill>
                        <a:srgbClr val="000000"/>
                      </a:solidFill>
                      <a:prstDash val="solid"/>
                      <a:round/>
                      <a:headEnd type="none" w="med" len="med"/>
                      <a:tailEnd type="none" w="med" len="med"/>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130.6184</a:t>
                      </a:r>
                    </a:p>
                  </a:txBody>
                  <a:tcPr marL="9977" marR="9977" marT="0" marB="0" anchor="b">
                    <a:lnL w="6350" cap="flat" cmpd="sng" algn="ctr">
                      <a:solidFill>
                        <a:srgbClr val="FFFFFF"/>
                      </a:solidFill>
                      <a:prstDash val="solid"/>
                      <a:round/>
                      <a:headEnd type="none" w="med" len="med"/>
                      <a:tailEnd type="none" w="med" len="med"/>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126.6226</a:t>
                      </a:r>
                    </a:p>
                  </a:txBody>
                  <a:tcPr marL="9977" marR="997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135.2926</a:t>
                      </a:r>
                    </a:p>
                  </a:txBody>
                  <a:tcPr marL="9977" marR="997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132.1421</a:t>
                      </a:r>
                    </a:p>
                  </a:txBody>
                  <a:tcPr marL="9977" marR="997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132.1421</a:t>
                      </a:r>
                    </a:p>
                  </a:txBody>
                  <a:tcPr marL="9977" marR="997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194632294.7368</a:t>
                      </a:r>
                    </a:p>
                  </a:txBody>
                  <a:tcPr marL="9977" marR="997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0.0230</a:t>
                      </a:r>
                    </a:p>
                  </a:txBody>
                  <a:tcPr marL="9977" marR="997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72285845"/>
                  </a:ext>
                </a:extLst>
              </a:tr>
              <a:tr h="415132">
                <a:tc>
                  <a:txBody>
                    <a:bodyPr/>
                    <a:lstStyle/>
                    <a:p>
                      <a:pPr algn="ctr" rtl="0" fontAlgn="b"/>
                      <a:r>
                        <a:rPr lang="en-US" sz="1200" b="1">
                          <a:effectLst/>
                          <a:latin typeface="Times New Roman" panose="02020603050405020304" pitchFamily="18" charset="0"/>
                          <a:cs typeface="Times New Roman" panose="02020603050405020304" pitchFamily="18" charset="0"/>
                        </a:rPr>
                        <a:t>Grand Total</a:t>
                      </a:r>
                    </a:p>
                  </a:txBody>
                  <a:tcPr marL="9977" marR="997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131.8952</a:t>
                      </a:r>
                    </a:p>
                  </a:txBody>
                  <a:tcPr marL="9977" marR="997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128.5118</a:t>
                      </a:r>
                    </a:p>
                  </a:txBody>
                  <a:tcPr marL="9977" marR="997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134.9584</a:t>
                      </a:r>
                    </a:p>
                  </a:txBody>
                  <a:tcPr marL="9977" marR="997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131.7903</a:t>
                      </a:r>
                    </a:p>
                  </a:txBody>
                  <a:tcPr marL="9977" marR="997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131.7903</a:t>
                      </a:r>
                    </a:p>
                  </a:txBody>
                  <a:tcPr marL="9977" marR="997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133357337.3239</a:t>
                      </a:r>
                    </a:p>
                  </a:txBody>
                  <a:tcPr marL="9977" marR="997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0.0026</a:t>
                      </a:r>
                    </a:p>
                  </a:txBody>
                  <a:tcPr marL="9977" marR="997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extLst>
                  <a:ext uri="{0D108BD9-81ED-4DB2-BD59-A6C34878D82A}">
                    <a16:rowId xmlns:a16="http://schemas.microsoft.com/office/drawing/2014/main" val="2339641845"/>
                  </a:ext>
                </a:extLst>
              </a:tr>
            </a:tbl>
          </a:graphicData>
        </a:graphic>
      </p:graphicFrame>
      <p:sp>
        <p:nvSpPr>
          <p:cNvPr id="8" name="TextBox 7">
            <a:extLst>
              <a:ext uri="{FF2B5EF4-FFF2-40B4-BE49-F238E27FC236}">
                <a16:creationId xmlns:a16="http://schemas.microsoft.com/office/drawing/2014/main" id="{79B28D53-9AAA-4CA6-9E59-2DF44618CA89}"/>
              </a:ext>
            </a:extLst>
          </p:cNvPr>
          <p:cNvSpPr txBox="1"/>
          <p:nvPr/>
        </p:nvSpPr>
        <p:spPr>
          <a:xfrm>
            <a:off x="771869" y="3477766"/>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Table 6</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Slide Number Placeholder 3">
            <a:extLst>
              <a:ext uri="{FF2B5EF4-FFF2-40B4-BE49-F238E27FC236}">
                <a16:creationId xmlns:a16="http://schemas.microsoft.com/office/drawing/2014/main" id="{ED288D9C-7FC2-BB39-C2F1-9EB2F908B0A1}"/>
              </a:ext>
            </a:extLst>
          </p:cNvPr>
          <p:cNvSpPr txBox="1">
            <a:spLocks/>
          </p:cNvSpPr>
          <p:nvPr/>
        </p:nvSpPr>
        <p:spPr>
          <a:xfrm>
            <a:off x="10773272" y="641523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16124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normAutofit/>
          </a:bodyPr>
          <a:lstStyle/>
          <a:p>
            <a:pPr>
              <a:spcAft>
                <a:spcPts val="600"/>
              </a:spcAft>
            </a:pPr>
            <a:fld id="{9EC71654-96A5-4280-94F3-931C61A9F92C}" type="slidenum">
              <a:rPr lang="en-US" smtClean="0"/>
              <a:pPr>
                <a:spcAft>
                  <a:spcPts val="600"/>
                </a:spcAft>
              </a:pPr>
              <a:t>11</a:t>
            </a:fld>
            <a:endParaRPr lang="en-US"/>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0" y="112976"/>
            <a:ext cx="12192000" cy="388829"/>
          </a:xfrm>
        </p:spPr>
        <p:txBody>
          <a:bodyPr>
            <a:normAutofit fontScale="90000"/>
          </a:bodyPr>
          <a:lstStyle/>
          <a:p>
            <a:pPr algn="ctr"/>
            <a:r>
              <a:rPr lang="en-US" sz="2800" b="1" dirty="0"/>
              <a:t> AVERAGE OF Microsoft STOCK PRICE POINTS FROM 2018 TO 2023</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0" y="1230313"/>
            <a:ext cx="10933113" cy="4700587"/>
          </a:xfrm>
          <a:noFill/>
        </p:spPr>
        <p:txBody>
          <a:bodyPr>
            <a:normAutofit/>
          </a:bodyPr>
          <a:lstStyle/>
          <a:p>
            <a:pPr marL="0" indent="0" algn="just">
              <a:buNone/>
            </a:pPr>
            <a:endParaRPr lang="en-US" sz="2600" dirty="0"/>
          </a:p>
          <a:p>
            <a:pPr marL="0" indent="0" algn="just">
              <a:buNone/>
            </a:pPr>
            <a:endParaRPr lang="en-US" sz="1800" dirty="0"/>
          </a:p>
          <a:p>
            <a:pPr marL="0" indent="0" algn="just">
              <a:buNone/>
            </a:pPr>
            <a:endParaRPr lang="en-US" dirty="0">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2DA6486B-C1E9-CAA2-D149-644BD1A11388}"/>
              </a:ext>
            </a:extLst>
          </p:cNvPr>
          <p:cNvSpPr txBox="1"/>
          <p:nvPr/>
        </p:nvSpPr>
        <p:spPr>
          <a:xfrm>
            <a:off x="0" y="3753484"/>
            <a:ext cx="11260104" cy="2905924"/>
          </a:xfrm>
          <a:prstGeom prst="rect">
            <a:avLst/>
          </a:prstGeom>
          <a:noFill/>
        </p:spPr>
        <p:txBody>
          <a:bodyPr wrap="square">
            <a:spAutoFit/>
          </a:bodyPr>
          <a:lstStyle/>
          <a:p>
            <a:pPr marL="0" marR="0" algn="just">
              <a:lnSpc>
                <a:spcPct val="115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Throughout the six-year span from 2018 to 2023, Microsoft's (MSFT) stock demonstrated varied patterns in its opening, lowest, highest, closing, adjusted closing values, and trading volume. In 2018, the stock initiated at 101.1223509, reaching a low of 99.91928312 and a high of 102.1140637, closing at 101.0339841. The adjusted close and trading volume were also indicated at 96.02207146 and 31590188.84, respectively, with a percentage change of 0.0007966836205. Subsequent years experienced fluctuations in these metrics, notably in 2020 when MSFT stock opened at 192.9102371, registered a low at 190.3774308, and attained a high at 195.4651384. The adjusted close and trading volume for that particular year were 188.716793 and 37659592.49, respectively, with a percentage change of 0.001646330481. In 2023, the stock's opening was 236.1436833, with a low at 233.5589464 and a high at 239.2321055, closing at 236.7268421. The adjusted close and trading volume were documented at 236.7268421 and 33657310.53, featuring a noteworthy percentage change of 0.001626418765. The comprehensive summary of the entire period provides an accumulated perspective on MSFT stock performance, covering central tendency, variability, and trading activity over this timeframe.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A3BFAA9-B98F-7B3D-4FB6-3FBD4A45E2B3}"/>
              </a:ext>
            </a:extLst>
          </p:cNvPr>
          <p:cNvSpPr txBox="1"/>
          <p:nvPr/>
        </p:nvSpPr>
        <p:spPr>
          <a:xfrm>
            <a:off x="931894" y="3464679"/>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Table 7</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Slide Number Placeholder 3">
            <a:extLst>
              <a:ext uri="{FF2B5EF4-FFF2-40B4-BE49-F238E27FC236}">
                <a16:creationId xmlns:a16="http://schemas.microsoft.com/office/drawing/2014/main" id="{BADCBA0F-2283-B035-0EE0-AA0842660686}"/>
              </a:ext>
            </a:extLst>
          </p:cNvPr>
          <p:cNvSpPr txBox="1">
            <a:spLocks/>
          </p:cNvSpPr>
          <p:nvPr/>
        </p:nvSpPr>
        <p:spPr>
          <a:xfrm>
            <a:off x="11354168" y="6410739"/>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EC71654-96A5-4280-94F3-931C61A9F92C}" type="slidenum">
              <a:rPr lang="en-US" smtClean="0"/>
              <a:pPr/>
              <a:t>11</a:t>
            </a:fld>
            <a:endParaRPr lang="en-US" dirty="0"/>
          </a:p>
        </p:txBody>
      </p:sp>
      <p:graphicFrame>
        <p:nvGraphicFramePr>
          <p:cNvPr id="8" name="Table 7">
            <a:extLst>
              <a:ext uri="{FF2B5EF4-FFF2-40B4-BE49-F238E27FC236}">
                <a16:creationId xmlns:a16="http://schemas.microsoft.com/office/drawing/2014/main" id="{7B98B301-DC03-4E38-095A-1095B226B2F6}"/>
              </a:ext>
            </a:extLst>
          </p:cNvPr>
          <p:cNvGraphicFramePr>
            <a:graphicFrameLocks noGrp="1"/>
          </p:cNvGraphicFramePr>
          <p:nvPr>
            <p:extLst>
              <p:ext uri="{D42A27DB-BD31-4B8C-83A1-F6EECF244321}">
                <p14:modId xmlns:p14="http://schemas.microsoft.com/office/powerpoint/2010/main" val="2445977126"/>
              </p:ext>
            </p:extLst>
          </p:nvPr>
        </p:nvGraphicFramePr>
        <p:xfrm>
          <a:off x="79048" y="501805"/>
          <a:ext cx="11102007" cy="3057175"/>
        </p:xfrm>
        <a:graphic>
          <a:graphicData uri="http://schemas.openxmlformats.org/drawingml/2006/table">
            <a:tbl>
              <a:tblPr/>
              <a:tblGrid>
                <a:gridCol w="1354287">
                  <a:extLst>
                    <a:ext uri="{9D8B030D-6E8A-4147-A177-3AD203B41FA5}">
                      <a16:colId xmlns:a16="http://schemas.microsoft.com/office/drawing/2014/main" val="3789390091"/>
                    </a:ext>
                  </a:extLst>
                </a:gridCol>
                <a:gridCol w="1354287">
                  <a:extLst>
                    <a:ext uri="{9D8B030D-6E8A-4147-A177-3AD203B41FA5}">
                      <a16:colId xmlns:a16="http://schemas.microsoft.com/office/drawing/2014/main" val="3282010260"/>
                    </a:ext>
                  </a:extLst>
                </a:gridCol>
                <a:gridCol w="1354287">
                  <a:extLst>
                    <a:ext uri="{9D8B030D-6E8A-4147-A177-3AD203B41FA5}">
                      <a16:colId xmlns:a16="http://schemas.microsoft.com/office/drawing/2014/main" val="2010728716"/>
                    </a:ext>
                  </a:extLst>
                </a:gridCol>
                <a:gridCol w="1354287">
                  <a:extLst>
                    <a:ext uri="{9D8B030D-6E8A-4147-A177-3AD203B41FA5}">
                      <a16:colId xmlns:a16="http://schemas.microsoft.com/office/drawing/2014/main" val="2054711956"/>
                    </a:ext>
                  </a:extLst>
                </a:gridCol>
                <a:gridCol w="1354287">
                  <a:extLst>
                    <a:ext uri="{9D8B030D-6E8A-4147-A177-3AD203B41FA5}">
                      <a16:colId xmlns:a16="http://schemas.microsoft.com/office/drawing/2014/main" val="3310812285"/>
                    </a:ext>
                  </a:extLst>
                </a:gridCol>
                <a:gridCol w="1354287">
                  <a:extLst>
                    <a:ext uri="{9D8B030D-6E8A-4147-A177-3AD203B41FA5}">
                      <a16:colId xmlns:a16="http://schemas.microsoft.com/office/drawing/2014/main" val="3725150102"/>
                    </a:ext>
                  </a:extLst>
                </a:gridCol>
                <a:gridCol w="1354287">
                  <a:extLst>
                    <a:ext uri="{9D8B030D-6E8A-4147-A177-3AD203B41FA5}">
                      <a16:colId xmlns:a16="http://schemas.microsoft.com/office/drawing/2014/main" val="3395233124"/>
                    </a:ext>
                  </a:extLst>
                </a:gridCol>
                <a:gridCol w="1621998">
                  <a:extLst>
                    <a:ext uri="{9D8B030D-6E8A-4147-A177-3AD203B41FA5}">
                      <a16:colId xmlns:a16="http://schemas.microsoft.com/office/drawing/2014/main" val="2425417551"/>
                    </a:ext>
                  </a:extLst>
                </a:gridCol>
              </a:tblGrid>
              <a:tr h="265841">
                <a:tc>
                  <a:txBody>
                    <a:bodyPr/>
                    <a:lstStyle/>
                    <a:p>
                      <a:pPr algn="ctr" rtl="0" fontAlgn="b"/>
                      <a:r>
                        <a:rPr lang="en-US" sz="1200" i="1" dirty="0">
                          <a:effectLst/>
                          <a:latin typeface="Times New Roman" panose="02020603050405020304" pitchFamily="18" charset="0"/>
                          <a:cs typeface="Times New Roman" panose="02020603050405020304" pitchFamily="18" charset="0"/>
                        </a:rPr>
                        <a:t>Year</a:t>
                      </a:r>
                    </a:p>
                  </a:txBody>
                  <a:tcPr marL="12146" marR="12146" marT="0" marB="0" anchor="b">
                    <a:lnL>
                      <a:noFill/>
                    </a:lnL>
                    <a:lnR>
                      <a:noFill/>
                    </a:lnR>
                    <a:lnT>
                      <a:noFill/>
                    </a:lnT>
                    <a:lnB w="19050" cap="flat" cmpd="sng" algn="ctr">
                      <a:solidFill>
                        <a:srgbClr val="657BA3"/>
                      </a:solidFill>
                      <a:prstDash val="solid"/>
                      <a:round/>
                      <a:headEnd type="none" w="med" len="med"/>
                      <a:tailEnd type="none" w="med" len="med"/>
                    </a:lnB>
                    <a:solidFill>
                      <a:srgbClr val="D8DEE8"/>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Open</a:t>
                      </a:r>
                    </a:p>
                  </a:txBody>
                  <a:tcPr marL="12146" marR="12146"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Low</a:t>
                      </a:r>
                    </a:p>
                  </a:txBody>
                  <a:tcPr marL="12146" marR="12146"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High</a:t>
                      </a:r>
                    </a:p>
                  </a:txBody>
                  <a:tcPr marL="12146" marR="12146"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Close</a:t>
                      </a:r>
                    </a:p>
                  </a:txBody>
                  <a:tcPr marL="12146" marR="12146"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Adj Close</a:t>
                      </a:r>
                    </a:p>
                  </a:txBody>
                  <a:tcPr marL="12146" marR="12146"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Volume</a:t>
                      </a:r>
                    </a:p>
                  </a:txBody>
                  <a:tcPr marL="12146" marR="12146"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MS%chng</a:t>
                      </a:r>
                    </a:p>
                  </a:txBody>
                  <a:tcPr marL="12146" marR="12146"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extLst>
                  <a:ext uri="{0D108BD9-81ED-4DB2-BD59-A6C34878D82A}">
                    <a16:rowId xmlns:a16="http://schemas.microsoft.com/office/drawing/2014/main" val="1815974953"/>
                  </a:ext>
                </a:extLst>
              </a:tr>
              <a:tr h="398762">
                <a:tc>
                  <a:txBody>
                    <a:bodyPr/>
                    <a:lstStyle/>
                    <a:p>
                      <a:pPr algn="ctr" rtl="0" fontAlgn="b"/>
                      <a:r>
                        <a:rPr lang="en-US" sz="1200" dirty="0">
                          <a:effectLst/>
                          <a:latin typeface="Times New Roman" panose="02020603050405020304" pitchFamily="18" charset="0"/>
                          <a:cs typeface="Times New Roman" panose="02020603050405020304" pitchFamily="18" charset="0"/>
                        </a:rPr>
                        <a:t>2018</a:t>
                      </a:r>
                    </a:p>
                  </a:txBody>
                  <a:tcPr marL="12146" marR="12146" marT="0" marB="0" anchor="b">
                    <a:lnL>
                      <a:noFill/>
                    </a:lnL>
                    <a:lnR w="6350" cap="flat" cmpd="sng" algn="ctr">
                      <a:solidFill>
                        <a:srgbClr val="FFFFFF"/>
                      </a:solidFill>
                      <a:prstDash val="solid"/>
                      <a:round/>
                      <a:headEnd type="none" w="med" len="med"/>
                      <a:tailEnd type="none" w="med" len="med"/>
                    </a:lnR>
                    <a:lnT w="19050" cap="flat" cmpd="sng" algn="ctr">
                      <a:solidFill>
                        <a:srgbClr val="657BA3"/>
                      </a:solidFill>
                      <a:prstDash val="solid"/>
                      <a:round/>
                      <a:headEnd type="none" w="med" len="med"/>
                      <a:tailEnd type="none" w="med" len="med"/>
                    </a:lnT>
                    <a:lnB>
                      <a:noFill/>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101.1224</a:t>
                      </a:r>
                    </a:p>
                  </a:txBody>
                  <a:tcPr marL="12146" marR="12146" marT="0" marB="0" anchor="b">
                    <a:lnL w="6350" cap="flat" cmpd="sng" algn="ctr">
                      <a:solidFill>
                        <a:srgbClr val="FFFFFF"/>
                      </a:solidFill>
                      <a:prstDash val="solid"/>
                      <a:round/>
                      <a:headEnd type="none" w="med" len="med"/>
                      <a:tailEnd type="none" w="med" len="med"/>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99.9193</a:t>
                      </a:r>
                    </a:p>
                  </a:txBody>
                  <a:tcPr marL="12146" marR="12146"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102.1141</a:t>
                      </a:r>
                    </a:p>
                  </a:txBody>
                  <a:tcPr marL="12146" marR="12146"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101.0340</a:t>
                      </a:r>
                    </a:p>
                  </a:txBody>
                  <a:tcPr marL="12146" marR="12146"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96.0221</a:t>
                      </a:r>
                    </a:p>
                  </a:txBody>
                  <a:tcPr marL="12146" marR="12146"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31590188.8446</a:t>
                      </a:r>
                    </a:p>
                  </a:txBody>
                  <a:tcPr marL="12146" marR="12146"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0.0008</a:t>
                      </a:r>
                    </a:p>
                  </a:txBody>
                  <a:tcPr marL="12146" marR="12146"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753831520"/>
                  </a:ext>
                </a:extLst>
              </a:tr>
              <a:tr h="398762">
                <a:tc>
                  <a:txBody>
                    <a:bodyPr/>
                    <a:lstStyle/>
                    <a:p>
                      <a:pPr algn="ctr" rtl="0" fontAlgn="b"/>
                      <a:r>
                        <a:rPr lang="en-US" sz="1200" dirty="0">
                          <a:effectLst/>
                          <a:latin typeface="Times New Roman" panose="02020603050405020304" pitchFamily="18" charset="0"/>
                          <a:cs typeface="Times New Roman" panose="02020603050405020304" pitchFamily="18" charset="0"/>
                        </a:rPr>
                        <a:t>2019</a:t>
                      </a:r>
                    </a:p>
                  </a:txBody>
                  <a:tcPr marL="12146" marR="12146"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130.3390</a:t>
                      </a:r>
                    </a:p>
                  </a:txBody>
                  <a:tcPr marL="12146" marR="12146"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129.3038</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131.2310</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130.3820</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125.9355</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24580994.0476</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0.0018</a:t>
                      </a:r>
                    </a:p>
                  </a:txBody>
                  <a:tcPr marL="12146" marR="12146" marT="0" marB="0" anchor="b">
                    <a:lnL>
                      <a:noFill/>
                    </a:lnL>
                    <a:lnR>
                      <a:noFill/>
                    </a:lnR>
                    <a:lnT>
                      <a:noFill/>
                    </a:lnT>
                    <a:lnB>
                      <a:noFill/>
                    </a:lnB>
                    <a:solidFill>
                      <a:srgbClr val="FFFFFF"/>
                    </a:solidFill>
                  </a:tcPr>
                </a:tc>
                <a:extLst>
                  <a:ext uri="{0D108BD9-81ED-4DB2-BD59-A6C34878D82A}">
                    <a16:rowId xmlns:a16="http://schemas.microsoft.com/office/drawing/2014/main" val="3059011093"/>
                  </a:ext>
                </a:extLst>
              </a:tr>
              <a:tr h="398762">
                <a:tc>
                  <a:txBody>
                    <a:bodyPr/>
                    <a:lstStyle/>
                    <a:p>
                      <a:pPr algn="ctr" rtl="0" fontAlgn="b"/>
                      <a:r>
                        <a:rPr lang="en-US" sz="1200" dirty="0">
                          <a:effectLst/>
                          <a:latin typeface="Times New Roman" panose="02020603050405020304" pitchFamily="18" charset="0"/>
                          <a:cs typeface="Times New Roman" panose="02020603050405020304" pitchFamily="18" charset="0"/>
                        </a:rPr>
                        <a:t>2020</a:t>
                      </a:r>
                    </a:p>
                  </a:txBody>
                  <a:tcPr marL="12146" marR="12146"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192.9102</a:t>
                      </a:r>
                    </a:p>
                  </a:txBody>
                  <a:tcPr marL="12146" marR="12146"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190.3774</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195.4651</a:t>
                      </a:r>
                    </a:p>
                  </a:txBody>
                  <a:tcPr marL="12146" marR="12146" marT="0" marB="0" anchor="b">
                    <a:lnL>
                      <a:noFill/>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193.0261</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188.7168</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37659592.4901</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0.0016</a:t>
                      </a:r>
                    </a:p>
                  </a:txBody>
                  <a:tcPr marL="12146" marR="12146" marT="0" marB="0" anchor="b">
                    <a:lnL>
                      <a:noFill/>
                    </a:lnL>
                    <a:lnR>
                      <a:noFill/>
                    </a:lnR>
                    <a:lnT>
                      <a:noFill/>
                    </a:lnT>
                    <a:lnB>
                      <a:noFill/>
                    </a:lnB>
                    <a:solidFill>
                      <a:srgbClr val="FFFFFF"/>
                    </a:solidFill>
                  </a:tcPr>
                </a:tc>
                <a:extLst>
                  <a:ext uri="{0D108BD9-81ED-4DB2-BD59-A6C34878D82A}">
                    <a16:rowId xmlns:a16="http://schemas.microsoft.com/office/drawing/2014/main" val="1831417491"/>
                  </a:ext>
                </a:extLst>
              </a:tr>
              <a:tr h="398762">
                <a:tc>
                  <a:txBody>
                    <a:bodyPr/>
                    <a:lstStyle/>
                    <a:p>
                      <a:pPr algn="ctr" rtl="0" fontAlgn="b"/>
                      <a:r>
                        <a:rPr lang="en-US" sz="1200">
                          <a:effectLst/>
                          <a:latin typeface="Times New Roman" panose="02020603050405020304" pitchFamily="18" charset="0"/>
                          <a:cs typeface="Times New Roman" panose="02020603050405020304" pitchFamily="18" charset="0"/>
                        </a:rPr>
                        <a:t>2021</a:t>
                      </a:r>
                    </a:p>
                  </a:txBody>
                  <a:tcPr marL="12146" marR="12146"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275.6678</a:t>
                      </a:r>
                    </a:p>
                  </a:txBody>
                  <a:tcPr marL="12146" marR="12146"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273.4390</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278.0180</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275.9408</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272.3931</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26013012.6984</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0.0018</a:t>
                      </a:r>
                    </a:p>
                  </a:txBody>
                  <a:tcPr marL="12146" marR="12146" marT="0" marB="0" anchor="b">
                    <a:lnL>
                      <a:noFill/>
                    </a:lnL>
                    <a:lnR>
                      <a:noFill/>
                    </a:lnR>
                    <a:lnT>
                      <a:noFill/>
                    </a:lnT>
                    <a:lnB>
                      <a:noFill/>
                    </a:lnB>
                    <a:solidFill>
                      <a:srgbClr val="FFFFFF"/>
                    </a:solidFill>
                  </a:tcPr>
                </a:tc>
                <a:extLst>
                  <a:ext uri="{0D108BD9-81ED-4DB2-BD59-A6C34878D82A}">
                    <a16:rowId xmlns:a16="http://schemas.microsoft.com/office/drawing/2014/main" val="1972603997"/>
                  </a:ext>
                </a:extLst>
              </a:tr>
              <a:tr h="398762">
                <a:tc>
                  <a:txBody>
                    <a:bodyPr/>
                    <a:lstStyle/>
                    <a:p>
                      <a:pPr algn="ctr" rtl="0" fontAlgn="b"/>
                      <a:r>
                        <a:rPr lang="en-US" sz="1200">
                          <a:effectLst/>
                          <a:latin typeface="Times New Roman" panose="02020603050405020304" pitchFamily="18" charset="0"/>
                          <a:cs typeface="Times New Roman" panose="02020603050405020304" pitchFamily="18" charset="0"/>
                        </a:rPr>
                        <a:t>2022</a:t>
                      </a:r>
                    </a:p>
                  </a:txBody>
                  <a:tcPr marL="12146" marR="12146"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269.1050</a:t>
                      </a:r>
                    </a:p>
                  </a:txBody>
                  <a:tcPr marL="12146" marR="12146"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265.2897</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272.4961</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268.9171</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267.5424</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31219290.8367</a:t>
                      </a:r>
                    </a:p>
                  </a:txBody>
                  <a:tcPr marL="12146" marR="12146"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-0.0012</a:t>
                      </a:r>
                    </a:p>
                  </a:txBody>
                  <a:tcPr marL="12146" marR="12146" marT="0" marB="0" anchor="b">
                    <a:lnL>
                      <a:noFill/>
                    </a:lnL>
                    <a:lnR>
                      <a:noFill/>
                    </a:lnR>
                    <a:lnT>
                      <a:noFill/>
                    </a:lnT>
                    <a:lnB>
                      <a:noFill/>
                    </a:lnB>
                    <a:solidFill>
                      <a:srgbClr val="FFFFFF"/>
                    </a:solidFill>
                  </a:tcPr>
                </a:tc>
                <a:extLst>
                  <a:ext uri="{0D108BD9-81ED-4DB2-BD59-A6C34878D82A}">
                    <a16:rowId xmlns:a16="http://schemas.microsoft.com/office/drawing/2014/main" val="3381823773"/>
                  </a:ext>
                </a:extLst>
              </a:tr>
              <a:tr h="398762">
                <a:tc>
                  <a:txBody>
                    <a:bodyPr/>
                    <a:lstStyle/>
                    <a:p>
                      <a:pPr algn="ctr" rtl="0" fontAlgn="b"/>
                      <a:r>
                        <a:rPr lang="en-US" sz="1200">
                          <a:effectLst/>
                          <a:latin typeface="Times New Roman" panose="02020603050405020304" pitchFamily="18" charset="0"/>
                          <a:cs typeface="Times New Roman" panose="02020603050405020304" pitchFamily="18" charset="0"/>
                        </a:rPr>
                        <a:t>2023</a:t>
                      </a:r>
                    </a:p>
                  </a:txBody>
                  <a:tcPr marL="12146" marR="12146" marT="0" marB="0" anchor="b">
                    <a:lnL>
                      <a:noFill/>
                    </a:lnL>
                    <a:lnR w="6350" cap="flat" cmpd="sng" algn="ctr">
                      <a:solidFill>
                        <a:srgbClr val="FFFFFF"/>
                      </a:solidFill>
                      <a:prstDash val="solid"/>
                      <a:round/>
                      <a:headEnd type="none" w="med" len="med"/>
                      <a:tailEnd type="none" w="med" len="med"/>
                    </a:lnR>
                    <a:lnT>
                      <a:noFill/>
                    </a:lnT>
                    <a:lnB w="19050" cap="flat" cmpd="dbl" algn="ctr">
                      <a:solidFill>
                        <a:srgbClr val="000000"/>
                      </a:solidFill>
                      <a:prstDash val="solid"/>
                      <a:round/>
                      <a:headEnd type="none" w="med" len="med"/>
                      <a:tailEnd type="none" w="med" len="med"/>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236.1437</a:t>
                      </a:r>
                    </a:p>
                  </a:txBody>
                  <a:tcPr marL="12146" marR="12146" marT="0" marB="0" anchor="b">
                    <a:lnL w="6350" cap="flat" cmpd="sng" algn="ctr">
                      <a:solidFill>
                        <a:srgbClr val="FFFFFF"/>
                      </a:solidFill>
                      <a:prstDash val="solid"/>
                      <a:round/>
                      <a:headEnd type="none" w="med" len="med"/>
                      <a:tailEnd type="none" w="med" len="med"/>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233.5589</a:t>
                      </a:r>
                    </a:p>
                  </a:txBody>
                  <a:tcPr marL="12146" marR="12146"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239.2321</a:t>
                      </a:r>
                    </a:p>
                  </a:txBody>
                  <a:tcPr marL="12146" marR="12146"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236.7268</a:t>
                      </a:r>
                    </a:p>
                  </a:txBody>
                  <a:tcPr marL="12146" marR="12146"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236.7268</a:t>
                      </a:r>
                    </a:p>
                  </a:txBody>
                  <a:tcPr marL="12146" marR="12146"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33657310.5263</a:t>
                      </a:r>
                    </a:p>
                  </a:txBody>
                  <a:tcPr marL="12146" marR="12146"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0.0016</a:t>
                      </a:r>
                    </a:p>
                  </a:txBody>
                  <a:tcPr marL="12146" marR="12146"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75185127"/>
                  </a:ext>
                </a:extLst>
              </a:tr>
              <a:tr h="398762">
                <a:tc>
                  <a:txBody>
                    <a:bodyPr/>
                    <a:lstStyle/>
                    <a:p>
                      <a:pPr algn="ctr" rtl="0" fontAlgn="b"/>
                      <a:r>
                        <a:rPr lang="en-US" sz="1200" b="1">
                          <a:effectLst/>
                          <a:latin typeface="Times New Roman" panose="02020603050405020304" pitchFamily="18" charset="0"/>
                          <a:cs typeface="Times New Roman" panose="02020603050405020304" pitchFamily="18" charset="0"/>
                        </a:rPr>
                        <a:t>Grand Total</a:t>
                      </a:r>
                    </a:p>
                  </a:txBody>
                  <a:tcPr marL="12146" marR="12146"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194.4709</a:t>
                      </a:r>
                    </a:p>
                  </a:txBody>
                  <a:tcPr marL="12146" marR="12146"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192.3018</a:t>
                      </a:r>
                    </a:p>
                  </a:txBody>
                  <a:tcPr marL="12146" marR="12146"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196.5227</a:t>
                      </a:r>
                    </a:p>
                  </a:txBody>
                  <a:tcPr marL="12146" marR="12146"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194.5105</a:t>
                      </a:r>
                    </a:p>
                  </a:txBody>
                  <a:tcPr marL="12146" marR="12146"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190.8268</a:t>
                      </a:r>
                    </a:p>
                  </a:txBody>
                  <a:tcPr marL="12146" marR="12146"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30267789.4366</a:t>
                      </a:r>
                    </a:p>
                  </a:txBody>
                  <a:tcPr marL="12146" marR="12146"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0.0010</a:t>
                      </a:r>
                    </a:p>
                  </a:txBody>
                  <a:tcPr marL="12146" marR="12146"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extLst>
                  <a:ext uri="{0D108BD9-81ED-4DB2-BD59-A6C34878D82A}">
                    <a16:rowId xmlns:a16="http://schemas.microsoft.com/office/drawing/2014/main" val="3476377135"/>
                  </a:ext>
                </a:extLst>
              </a:tr>
            </a:tbl>
          </a:graphicData>
        </a:graphic>
      </p:graphicFrame>
    </p:spTree>
    <p:extLst>
      <p:ext uri="{BB962C8B-B14F-4D97-AF65-F5344CB8AC3E}">
        <p14:creationId xmlns:p14="http://schemas.microsoft.com/office/powerpoint/2010/main" val="262269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24166" y="6400275"/>
            <a:ext cx="973667" cy="274320"/>
          </a:xfrm>
        </p:spPr>
        <p:txBody>
          <a:bodyPr>
            <a:normAutofit/>
          </a:bodyPr>
          <a:lstStyle/>
          <a:p>
            <a:pPr>
              <a:spcAft>
                <a:spcPts val="600"/>
              </a:spcAft>
            </a:pPr>
            <a:r>
              <a:rPr lang="en-US" dirty="0"/>
              <a:t>12</a:t>
            </a:r>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0" y="112976"/>
            <a:ext cx="12192000" cy="388829"/>
          </a:xfrm>
        </p:spPr>
        <p:txBody>
          <a:bodyPr>
            <a:normAutofit fontScale="90000"/>
          </a:bodyPr>
          <a:lstStyle/>
          <a:p>
            <a:pPr algn="ctr"/>
            <a:r>
              <a:rPr lang="en-US" sz="2800" b="1" dirty="0"/>
              <a:t> AVERAGE OF APPLE STOCK PRICE POINTS FROM 2018 TO 2023</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0" y="1230313"/>
            <a:ext cx="10933113" cy="4700587"/>
          </a:xfrm>
          <a:noFill/>
        </p:spPr>
        <p:txBody>
          <a:bodyPr>
            <a:normAutofit/>
          </a:bodyPr>
          <a:lstStyle/>
          <a:p>
            <a:pPr marL="0" indent="0" algn="just">
              <a:buNone/>
            </a:pPr>
            <a:endParaRPr lang="en-US" sz="2600" dirty="0"/>
          </a:p>
          <a:p>
            <a:pPr marL="0" indent="0" algn="just">
              <a:buNone/>
            </a:pPr>
            <a:endParaRPr lang="en-US" sz="1800" dirty="0"/>
          </a:p>
          <a:p>
            <a:pPr marL="0" indent="0" algn="just">
              <a:buNone/>
            </a:pPr>
            <a:endParaRPr lang="en-US" dirty="0">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2DA6486B-C1E9-CAA2-D149-644BD1A11388}"/>
              </a:ext>
            </a:extLst>
          </p:cNvPr>
          <p:cNvSpPr txBox="1"/>
          <p:nvPr/>
        </p:nvSpPr>
        <p:spPr>
          <a:xfrm>
            <a:off x="64060" y="3952076"/>
            <a:ext cx="11064580" cy="2907206"/>
          </a:xfrm>
          <a:prstGeom prst="rect">
            <a:avLst/>
          </a:prstGeom>
          <a:noFill/>
        </p:spPr>
        <p:txBody>
          <a:bodyPr wrap="square">
            <a:spAutoFit/>
          </a:bodyPr>
          <a:lstStyle/>
          <a:p>
            <a:pPr marL="0" marR="0" algn="just">
              <a:lnSpc>
                <a:spcPct val="115000"/>
              </a:lnSpc>
              <a:spcBef>
                <a:spcPts val="0"/>
              </a:spcBef>
              <a:spcAft>
                <a:spcPts val="800"/>
              </a:spcAft>
            </a:pPr>
            <a:r>
              <a:rPr lang="en-US" sz="1600" b="0" i="0" dirty="0">
                <a:solidFill>
                  <a:srgbClr val="374151"/>
                </a:solidFill>
                <a:effectLst/>
                <a:latin typeface="Söhne"/>
              </a:rPr>
              <a:t>Over the span of six years, from 2018 to 2023, Apple's stock (AAPL) displayed various trends in its opening, lowest, highest, closing, adjusted closing values, and trading volume. In 2018, the stock began at 47.2779, with a low of 46.7959 and a high of 47.7485, closing at 47.2634. The adjusted close and trading volume were also reported at 45.3122 and 136080258.1673, respectively, with a percentage change of -0.0001. Subsequent years witnessed fluctuations in these metrics, notably in 2020 when AAPL stock opened at 95.2677, reached a low of 93.9128, and achieved a high at 96.6618. The adjusted close and trading volume for that specific year were 93.9164 and 157564646.6403, respectively, with a percentage change of 0.0029. In 2023, the stock recorded an opening at 134.7274, a low at 133.2874, and a high at 136.8995, closing at 135.3311. The adjusted close and trading volume were documented at 135.3311 and 72488215.7895, featuring a notable percentage change of 0.0065. The grand total for the entire period, highlighted in the summary, provides a cumulative overview of AAPL stock performance, encompassing central tendency, variability, and trading activity during this timeframe.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45FB5D7-E5A5-19F7-0BD4-D2E509985B27}"/>
              </a:ext>
            </a:extLst>
          </p:cNvPr>
          <p:cNvGraphicFramePr>
            <a:graphicFrameLocks noGrp="1"/>
          </p:cNvGraphicFramePr>
          <p:nvPr>
            <p:extLst>
              <p:ext uri="{D42A27DB-BD31-4B8C-83A1-F6EECF244321}">
                <p14:modId xmlns:p14="http://schemas.microsoft.com/office/powerpoint/2010/main" val="2995101245"/>
              </p:ext>
            </p:extLst>
          </p:nvPr>
        </p:nvGraphicFramePr>
        <p:xfrm>
          <a:off x="195528" y="532610"/>
          <a:ext cx="10933112" cy="3115052"/>
        </p:xfrm>
        <a:graphic>
          <a:graphicData uri="http://schemas.openxmlformats.org/drawingml/2006/table">
            <a:tbl>
              <a:tblPr/>
              <a:tblGrid>
                <a:gridCol w="1366639">
                  <a:extLst>
                    <a:ext uri="{9D8B030D-6E8A-4147-A177-3AD203B41FA5}">
                      <a16:colId xmlns:a16="http://schemas.microsoft.com/office/drawing/2014/main" val="355475589"/>
                    </a:ext>
                  </a:extLst>
                </a:gridCol>
                <a:gridCol w="1366639">
                  <a:extLst>
                    <a:ext uri="{9D8B030D-6E8A-4147-A177-3AD203B41FA5}">
                      <a16:colId xmlns:a16="http://schemas.microsoft.com/office/drawing/2014/main" val="3477227887"/>
                    </a:ext>
                  </a:extLst>
                </a:gridCol>
                <a:gridCol w="1366639">
                  <a:extLst>
                    <a:ext uri="{9D8B030D-6E8A-4147-A177-3AD203B41FA5}">
                      <a16:colId xmlns:a16="http://schemas.microsoft.com/office/drawing/2014/main" val="3323734502"/>
                    </a:ext>
                  </a:extLst>
                </a:gridCol>
                <a:gridCol w="1366639">
                  <a:extLst>
                    <a:ext uri="{9D8B030D-6E8A-4147-A177-3AD203B41FA5}">
                      <a16:colId xmlns:a16="http://schemas.microsoft.com/office/drawing/2014/main" val="3002243620"/>
                    </a:ext>
                  </a:extLst>
                </a:gridCol>
                <a:gridCol w="1366639">
                  <a:extLst>
                    <a:ext uri="{9D8B030D-6E8A-4147-A177-3AD203B41FA5}">
                      <a16:colId xmlns:a16="http://schemas.microsoft.com/office/drawing/2014/main" val="3173515360"/>
                    </a:ext>
                  </a:extLst>
                </a:gridCol>
                <a:gridCol w="1366639">
                  <a:extLst>
                    <a:ext uri="{9D8B030D-6E8A-4147-A177-3AD203B41FA5}">
                      <a16:colId xmlns:a16="http://schemas.microsoft.com/office/drawing/2014/main" val="1308971543"/>
                    </a:ext>
                  </a:extLst>
                </a:gridCol>
                <a:gridCol w="1366639">
                  <a:extLst>
                    <a:ext uri="{9D8B030D-6E8A-4147-A177-3AD203B41FA5}">
                      <a16:colId xmlns:a16="http://schemas.microsoft.com/office/drawing/2014/main" val="4080135334"/>
                    </a:ext>
                  </a:extLst>
                </a:gridCol>
                <a:gridCol w="1366639">
                  <a:extLst>
                    <a:ext uri="{9D8B030D-6E8A-4147-A177-3AD203B41FA5}">
                      <a16:colId xmlns:a16="http://schemas.microsoft.com/office/drawing/2014/main" val="1910278312"/>
                    </a:ext>
                  </a:extLst>
                </a:gridCol>
              </a:tblGrid>
              <a:tr h="230745">
                <a:tc>
                  <a:txBody>
                    <a:bodyPr/>
                    <a:lstStyle/>
                    <a:p>
                      <a:pPr algn="ctr" rtl="0" fontAlgn="b"/>
                      <a:r>
                        <a:rPr lang="en-US" sz="1200" i="1" dirty="0">
                          <a:effectLst/>
                          <a:latin typeface="Times New Roman" panose="02020603050405020304" pitchFamily="18" charset="0"/>
                          <a:cs typeface="Times New Roman" panose="02020603050405020304" pitchFamily="18" charset="0"/>
                        </a:rPr>
                        <a:t>Year</a:t>
                      </a:r>
                    </a:p>
                  </a:txBody>
                  <a:tcPr marL="10347" marR="10347" marT="0" marB="0" anchor="b">
                    <a:lnL>
                      <a:noFill/>
                    </a:lnL>
                    <a:lnR>
                      <a:noFill/>
                    </a:lnR>
                    <a:lnT>
                      <a:noFill/>
                    </a:lnT>
                    <a:lnB w="19050" cap="flat" cmpd="sng" algn="ctr">
                      <a:solidFill>
                        <a:srgbClr val="657BA3"/>
                      </a:solidFill>
                      <a:prstDash val="solid"/>
                      <a:round/>
                      <a:headEnd type="none" w="med" len="med"/>
                      <a:tailEnd type="none" w="med" len="med"/>
                    </a:lnB>
                    <a:solidFill>
                      <a:srgbClr val="D8DEE8"/>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Open</a:t>
                      </a:r>
                    </a:p>
                  </a:txBody>
                  <a:tcPr marL="10347" marR="1034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Low</a:t>
                      </a:r>
                    </a:p>
                  </a:txBody>
                  <a:tcPr marL="10347" marR="1034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High</a:t>
                      </a:r>
                    </a:p>
                  </a:txBody>
                  <a:tcPr marL="10347" marR="1034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Close</a:t>
                      </a:r>
                    </a:p>
                  </a:txBody>
                  <a:tcPr marL="10347" marR="1034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Adj Close</a:t>
                      </a:r>
                    </a:p>
                  </a:txBody>
                  <a:tcPr marL="10347" marR="1034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Volume</a:t>
                      </a:r>
                    </a:p>
                  </a:txBody>
                  <a:tcPr marL="10347" marR="1034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App%chng</a:t>
                      </a:r>
                    </a:p>
                  </a:txBody>
                  <a:tcPr marL="10347" marR="10347"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extLst>
                  <a:ext uri="{0D108BD9-81ED-4DB2-BD59-A6C34878D82A}">
                    <a16:rowId xmlns:a16="http://schemas.microsoft.com/office/drawing/2014/main" val="332701887"/>
                  </a:ext>
                </a:extLst>
              </a:tr>
              <a:tr h="461489">
                <a:tc>
                  <a:txBody>
                    <a:bodyPr/>
                    <a:lstStyle/>
                    <a:p>
                      <a:pPr algn="ctr" rtl="0" fontAlgn="b"/>
                      <a:r>
                        <a:rPr lang="en-US" sz="1200" dirty="0">
                          <a:effectLst/>
                          <a:latin typeface="Times New Roman" panose="02020603050405020304" pitchFamily="18" charset="0"/>
                          <a:cs typeface="Times New Roman" panose="02020603050405020304" pitchFamily="18" charset="0"/>
                        </a:rPr>
                        <a:t>2018</a:t>
                      </a:r>
                    </a:p>
                  </a:txBody>
                  <a:tcPr marL="10347" marR="10347" marT="0" marB="0" anchor="b">
                    <a:lnL>
                      <a:noFill/>
                    </a:lnL>
                    <a:lnR w="6350" cap="flat" cmpd="sng" algn="ctr">
                      <a:solidFill>
                        <a:srgbClr val="FFFFFF"/>
                      </a:solidFill>
                      <a:prstDash val="solid"/>
                      <a:round/>
                      <a:headEnd type="none" w="med" len="med"/>
                      <a:tailEnd type="none" w="med" len="med"/>
                    </a:lnR>
                    <a:lnT w="19050" cap="flat" cmpd="sng" algn="ctr">
                      <a:solidFill>
                        <a:srgbClr val="657BA3"/>
                      </a:solidFill>
                      <a:prstDash val="solid"/>
                      <a:round/>
                      <a:headEnd type="none" w="med" len="med"/>
                      <a:tailEnd type="none" w="med" len="med"/>
                    </a:lnT>
                    <a:lnB>
                      <a:noFill/>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47.2779</a:t>
                      </a:r>
                    </a:p>
                  </a:txBody>
                  <a:tcPr marL="10347" marR="10347" marT="0" marB="0" anchor="b">
                    <a:lnL w="6350" cap="flat" cmpd="sng" algn="ctr">
                      <a:solidFill>
                        <a:srgbClr val="FFFFFF"/>
                      </a:solidFill>
                      <a:prstDash val="solid"/>
                      <a:round/>
                      <a:headEnd type="none" w="med" len="med"/>
                      <a:tailEnd type="none" w="med" len="med"/>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46.7959</a:t>
                      </a:r>
                    </a:p>
                  </a:txBody>
                  <a:tcPr marL="10347" marR="1034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47.7485</a:t>
                      </a:r>
                    </a:p>
                  </a:txBody>
                  <a:tcPr marL="10347" marR="1034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47.2634</a:t>
                      </a:r>
                    </a:p>
                  </a:txBody>
                  <a:tcPr marL="10347" marR="1034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45.3122</a:t>
                      </a:r>
                    </a:p>
                  </a:txBody>
                  <a:tcPr marL="10347" marR="1034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136080258.1673</a:t>
                      </a:r>
                    </a:p>
                  </a:txBody>
                  <a:tcPr marL="10347" marR="1034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-0.0001</a:t>
                      </a:r>
                    </a:p>
                  </a:txBody>
                  <a:tcPr marL="10347" marR="10347"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13132196"/>
                  </a:ext>
                </a:extLst>
              </a:tr>
              <a:tr h="461489">
                <a:tc>
                  <a:txBody>
                    <a:bodyPr/>
                    <a:lstStyle/>
                    <a:p>
                      <a:pPr algn="ctr" rtl="0" fontAlgn="b"/>
                      <a:r>
                        <a:rPr lang="en-US" sz="1200" dirty="0">
                          <a:effectLst/>
                          <a:latin typeface="Times New Roman" panose="02020603050405020304" pitchFamily="18" charset="0"/>
                          <a:cs typeface="Times New Roman" panose="02020603050405020304" pitchFamily="18" charset="0"/>
                        </a:rPr>
                        <a:t>2019</a:t>
                      </a:r>
                    </a:p>
                  </a:txBody>
                  <a:tcPr marL="10347" marR="10347"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51.9673</a:t>
                      </a:r>
                    </a:p>
                  </a:txBody>
                  <a:tcPr marL="10347" marR="10347"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51.5679</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52.4579</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52.0640</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50.7024</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112122788.8889</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0.0025</a:t>
                      </a:r>
                    </a:p>
                  </a:txBody>
                  <a:tcPr marL="10347" marR="10347" marT="0" marB="0" anchor="b">
                    <a:lnL>
                      <a:noFill/>
                    </a:lnL>
                    <a:lnR>
                      <a:noFill/>
                    </a:lnR>
                    <a:lnT>
                      <a:noFill/>
                    </a:lnT>
                    <a:lnB>
                      <a:noFill/>
                    </a:lnB>
                    <a:solidFill>
                      <a:srgbClr val="FFFFFF"/>
                    </a:solidFill>
                  </a:tcPr>
                </a:tc>
                <a:extLst>
                  <a:ext uri="{0D108BD9-81ED-4DB2-BD59-A6C34878D82A}">
                    <a16:rowId xmlns:a16="http://schemas.microsoft.com/office/drawing/2014/main" val="3684607312"/>
                  </a:ext>
                </a:extLst>
              </a:tr>
              <a:tr h="461489">
                <a:tc>
                  <a:txBody>
                    <a:bodyPr/>
                    <a:lstStyle/>
                    <a:p>
                      <a:pPr algn="ctr" rtl="0" fontAlgn="b"/>
                      <a:r>
                        <a:rPr lang="en-US" sz="1200">
                          <a:effectLst/>
                          <a:latin typeface="Times New Roman" panose="02020603050405020304" pitchFamily="18" charset="0"/>
                          <a:cs typeface="Times New Roman" panose="02020603050405020304" pitchFamily="18" charset="0"/>
                        </a:rPr>
                        <a:t>2020</a:t>
                      </a:r>
                    </a:p>
                  </a:txBody>
                  <a:tcPr marL="10347" marR="10347"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95.2677</a:t>
                      </a:r>
                    </a:p>
                  </a:txBody>
                  <a:tcPr marL="10347" marR="10347"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93.9128</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96.6618</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95.3471</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93.9164</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157564646.6403</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0.0029</a:t>
                      </a:r>
                    </a:p>
                  </a:txBody>
                  <a:tcPr marL="10347" marR="10347" marT="0" marB="0" anchor="b">
                    <a:lnL>
                      <a:noFill/>
                    </a:lnL>
                    <a:lnR>
                      <a:noFill/>
                    </a:lnR>
                    <a:lnT>
                      <a:noFill/>
                    </a:lnT>
                    <a:lnB>
                      <a:noFill/>
                    </a:lnB>
                    <a:solidFill>
                      <a:srgbClr val="FFFFFF"/>
                    </a:solidFill>
                  </a:tcPr>
                </a:tc>
                <a:extLst>
                  <a:ext uri="{0D108BD9-81ED-4DB2-BD59-A6C34878D82A}">
                    <a16:rowId xmlns:a16="http://schemas.microsoft.com/office/drawing/2014/main" val="991808328"/>
                  </a:ext>
                </a:extLst>
              </a:tr>
              <a:tr h="346117">
                <a:tc>
                  <a:txBody>
                    <a:bodyPr/>
                    <a:lstStyle/>
                    <a:p>
                      <a:pPr algn="ctr" rtl="0" fontAlgn="b"/>
                      <a:r>
                        <a:rPr lang="en-US" sz="1200">
                          <a:effectLst/>
                          <a:latin typeface="Times New Roman" panose="02020603050405020304" pitchFamily="18" charset="0"/>
                          <a:cs typeface="Times New Roman" panose="02020603050405020304" pitchFamily="18" charset="0"/>
                        </a:rPr>
                        <a:t>2021</a:t>
                      </a:r>
                    </a:p>
                  </a:txBody>
                  <a:tcPr marL="10347" marR="10347"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140.8619</a:t>
                      </a:r>
                    </a:p>
                  </a:txBody>
                  <a:tcPr marL="10347" marR="10347"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139.4741</a:t>
                      </a:r>
                    </a:p>
                  </a:txBody>
                  <a:tcPr marL="10347" marR="10347" marT="0" marB="0" anchor="b">
                    <a:lnL>
                      <a:noFill/>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142.3478</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140.9894</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139.8008</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90524627.3810</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0.0013</a:t>
                      </a:r>
                    </a:p>
                  </a:txBody>
                  <a:tcPr marL="10347" marR="10347" marT="0" marB="0" anchor="b">
                    <a:lnL>
                      <a:noFill/>
                    </a:lnL>
                    <a:lnR>
                      <a:noFill/>
                    </a:lnR>
                    <a:lnT>
                      <a:noFill/>
                    </a:lnT>
                    <a:lnB>
                      <a:noFill/>
                    </a:lnB>
                    <a:solidFill>
                      <a:srgbClr val="FFFFFF"/>
                    </a:solidFill>
                  </a:tcPr>
                </a:tc>
                <a:extLst>
                  <a:ext uri="{0D108BD9-81ED-4DB2-BD59-A6C34878D82A}">
                    <a16:rowId xmlns:a16="http://schemas.microsoft.com/office/drawing/2014/main" val="1327350255"/>
                  </a:ext>
                </a:extLst>
              </a:tr>
              <a:tr h="346117">
                <a:tc>
                  <a:txBody>
                    <a:bodyPr/>
                    <a:lstStyle/>
                    <a:p>
                      <a:pPr algn="ctr" rtl="0" fontAlgn="b"/>
                      <a:r>
                        <a:rPr lang="en-US" sz="1200">
                          <a:effectLst/>
                          <a:latin typeface="Times New Roman" panose="02020603050405020304" pitchFamily="18" charset="0"/>
                          <a:cs typeface="Times New Roman" panose="02020603050405020304" pitchFamily="18" charset="0"/>
                        </a:rPr>
                        <a:t>2022</a:t>
                      </a:r>
                    </a:p>
                  </a:txBody>
                  <a:tcPr marL="10347" marR="10347"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154.8027</a:t>
                      </a:r>
                    </a:p>
                  </a:txBody>
                  <a:tcPr marL="10347" marR="10347"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152.6913</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156.9078</a:t>
                      </a:r>
                    </a:p>
                  </a:txBody>
                  <a:tcPr marL="10347" marR="10347" marT="0" marB="0" anchor="b">
                    <a:lnL>
                      <a:noFill/>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154.8351</a:t>
                      </a:r>
                    </a:p>
                  </a:txBody>
                  <a:tcPr marL="10347" marR="10347" marT="0" marB="0" anchor="b">
                    <a:lnL>
                      <a:noFill/>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154.3819</a:t>
                      </a:r>
                    </a:p>
                  </a:txBody>
                  <a:tcPr marL="10347" marR="10347" marT="0" marB="0" anchor="b">
                    <a:lnL>
                      <a:noFill/>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87910083.2669</a:t>
                      </a:r>
                    </a:p>
                  </a:txBody>
                  <a:tcPr marL="10347" marR="10347"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-0.0010</a:t>
                      </a:r>
                    </a:p>
                  </a:txBody>
                  <a:tcPr marL="10347" marR="10347" marT="0" marB="0" anchor="b">
                    <a:lnL>
                      <a:noFill/>
                    </a:lnL>
                    <a:lnR>
                      <a:noFill/>
                    </a:lnR>
                    <a:lnT>
                      <a:noFill/>
                    </a:lnT>
                    <a:lnB>
                      <a:noFill/>
                    </a:lnB>
                    <a:solidFill>
                      <a:srgbClr val="FFFFFF"/>
                    </a:solidFill>
                  </a:tcPr>
                </a:tc>
                <a:extLst>
                  <a:ext uri="{0D108BD9-81ED-4DB2-BD59-A6C34878D82A}">
                    <a16:rowId xmlns:a16="http://schemas.microsoft.com/office/drawing/2014/main" val="1049128904"/>
                  </a:ext>
                </a:extLst>
              </a:tr>
              <a:tr h="346117">
                <a:tc>
                  <a:txBody>
                    <a:bodyPr/>
                    <a:lstStyle/>
                    <a:p>
                      <a:pPr algn="ctr" rtl="0" fontAlgn="b"/>
                      <a:r>
                        <a:rPr lang="en-US" sz="1200">
                          <a:effectLst/>
                          <a:latin typeface="Times New Roman" panose="02020603050405020304" pitchFamily="18" charset="0"/>
                          <a:cs typeface="Times New Roman" panose="02020603050405020304" pitchFamily="18" charset="0"/>
                        </a:rPr>
                        <a:t>2023</a:t>
                      </a:r>
                    </a:p>
                  </a:txBody>
                  <a:tcPr marL="10347" marR="10347" marT="0" marB="0" anchor="b">
                    <a:lnL>
                      <a:noFill/>
                    </a:lnL>
                    <a:lnR w="6350" cap="flat" cmpd="sng" algn="ctr">
                      <a:solidFill>
                        <a:srgbClr val="FFFFFF"/>
                      </a:solidFill>
                      <a:prstDash val="solid"/>
                      <a:round/>
                      <a:headEnd type="none" w="med" len="med"/>
                      <a:tailEnd type="none" w="med" len="med"/>
                    </a:lnR>
                    <a:lnT>
                      <a:noFill/>
                    </a:lnT>
                    <a:lnB w="19050" cap="flat" cmpd="dbl" algn="ctr">
                      <a:solidFill>
                        <a:srgbClr val="000000"/>
                      </a:solidFill>
                      <a:prstDash val="solid"/>
                      <a:round/>
                      <a:headEnd type="none" w="med" len="med"/>
                      <a:tailEnd type="none" w="med" len="med"/>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134.7274</a:t>
                      </a:r>
                    </a:p>
                  </a:txBody>
                  <a:tcPr marL="10347" marR="10347" marT="0" marB="0" anchor="b">
                    <a:lnL w="6350" cap="flat" cmpd="sng" algn="ctr">
                      <a:solidFill>
                        <a:srgbClr val="FFFFFF"/>
                      </a:solidFill>
                      <a:prstDash val="solid"/>
                      <a:round/>
                      <a:headEnd type="none" w="med" len="med"/>
                      <a:tailEnd type="none" w="med" len="med"/>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133.2874</a:t>
                      </a:r>
                    </a:p>
                  </a:txBody>
                  <a:tcPr marL="10347" marR="1034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136.8995</a:t>
                      </a:r>
                    </a:p>
                  </a:txBody>
                  <a:tcPr marL="10347" marR="1034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135.3311</a:t>
                      </a:r>
                    </a:p>
                  </a:txBody>
                  <a:tcPr marL="10347" marR="1034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135.3311</a:t>
                      </a:r>
                    </a:p>
                  </a:txBody>
                  <a:tcPr marL="10347" marR="1034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72488215.7895</a:t>
                      </a:r>
                    </a:p>
                  </a:txBody>
                  <a:tcPr marL="10347" marR="1034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0.0065</a:t>
                      </a:r>
                    </a:p>
                  </a:txBody>
                  <a:tcPr marL="10347" marR="10347"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0842884"/>
                  </a:ext>
                </a:extLst>
              </a:tr>
              <a:tr h="461489">
                <a:tc>
                  <a:txBody>
                    <a:bodyPr/>
                    <a:lstStyle/>
                    <a:p>
                      <a:pPr algn="ctr" rtl="0" fontAlgn="b"/>
                      <a:r>
                        <a:rPr lang="en-US" sz="1200" b="1" dirty="0">
                          <a:effectLst/>
                          <a:latin typeface="Times New Roman" panose="02020603050405020304" pitchFamily="18" charset="0"/>
                          <a:cs typeface="Times New Roman" panose="02020603050405020304" pitchFamily="18" charset="0"/>
                        </a:rPr>
                        <a:t>Grand Total</a:t>
                      </a:r>
                    </a:p>
                  </a:txBody>
                  <a:tcPr marL="10347" marR="1034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98.5741</a:t>
                      </a:r>
                    </a:p>
                  </a:txBody>
                  <a:tcPr marL="10347" marR="1034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97.4227</a:t>
                      </a:r>
                    </a:p>
                  </a:txBody>
                  <a:tcPr marL="10347" marR="1034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99.7780</a:t>
                      </a:r>
                    </a:p>
                  </a:txBody>
                  <a:tcPr marL="10347" marR="1034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98.6465</a:t>
                      </a:r>
                    </a:p>
                  </a:txBody>
                  <a:tcPr marL="10347" marR="1034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97.3882</a:t>
                      </a:r>
                    </a:p>
                  </a:txBody>
                  <a:tcPr marL="10347" marR="1034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116220544.8357</a:t>
                      </a:r>
                    </a:p>
                  </a:txBody>
                  <a:tcPr marL="10347" marR="1034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0.0012</a:t>
                      </a:r>
                    </a:p>
                  </a:txBody>
                  <a:tcPr marL="10347" marR="10347"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extLst>
                  <a:ext uri="{0D108BD9-81ED-4DB2-BD59-A6C34878D82A}">
                    <a16:rowId xmlns:a16="http://schemas.microsoft.com/office/drawing/2014/main" val="1029330968"/>
                  </a:ext>
                </a:extLst>
              </a:tr>
            </a:tbl>
          </a:graphicData>
        </a:graphic>
      </p:graphicFrame>
      <p:sp>
        <p:nvSpPr>
          <p:cNvPr id="7" name="TextBox 6">
            <a:extLst>
              <a:ext uri="{FF2B5EF4-FFF2-40B4-BE49-F238E27FC236}">
                <a16:creationId xmlns:a16="http://schemas.microsoft.com/office/drawing/2014/main" id="{E0162858-A1ED-2B9C-0A9E-F0710AA79F86}"/>
              </a:ext>
            </a:extLst>
          </p:cNvPr>
          <p:cNvSpPr txBox="1"/>
          <p:nvPr/>
        </p:nvSpPr>
        <p:spPr>
          <a:xfrm>
            <a:off x="221963" y="3660778"/>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Table 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Slide Number Placeholder 3">
            <a:extLst>
              <a:ext uri="{FF2B5EF4-FFF2-40B4-BE49-F238E27FC236}">
                <a16:creationId xmlns:a16="http://schemas.microsoft.com/office/drawing/2014/main" id="{C0A37B94-555B-2A9E-85DA-3F3C8F076737}"/>
              </a:ext>
            </a:extLst>
          </p:cNvPr>
          <p:cNvSpPr txBox="1">
            <a:spLocks/>
          </p:cNvSpPr>
          <p:nvPr/>
        </p:nvSpPr>
        <p:spPr>
          <a:xfrm>
            <a:off x="11324166" y="6390673"/>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37776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64107" y="6371949"/>
            <a:ext cx="973667" cy="274320"/>
          </a:xfrm>
        </p:spPr>
        <p:txBody>
          <a:bodyPr>
            <a:normAutofit/>
          </a:bodyPr>
          <a:lstStyle/>
          <a:p>
            <a:pPr>
              <a:spcAft>
                <a:spcPts val="600"/>
              </a:spcAft>
            </a:pPr>
            <a:fld id="{9EC71654-96A5-4280-94F3-931C61A9F92C}" type="slidenum">
              <a:rPr lang="en-US" smtClean="0"/>
              <a:pPr>
                <a:spcAft>
                  <a:spcPts val="600"/>
                </a:spcAft>
              </a:pPr>
              <a:t>13</a:t>
            </a:fld>
            <a:endParaRPr lang="en-US" dirty="0"/>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0" y="112976"/>
            <a:ext cx="12192000" cy="388829"/>
          </a:xfrm>
        </p:spPr>
        <p:txBody>
          <a:bodyPr>
            <a:normAutofit fontScale="90000"/>
          </a:bodyPr>
          <a:lstStyle/>
          <a:p>
            <a:pPr algn="ctr"/>
            <a:r>
              <a:rPr lang="en-US" sz="2800" b="1"/>
              <a:t>Trade Volume analysis</a:t>
            </a:r>
            <a:endParaRPr lang="en-US" sz="2800" b="1" dirty="0"/>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0" y="1230313"/>
            <a:ext cx="10933113" cy="4700587"/>
          </a:xfrm>
          <a:noFill/>
        </p:spPr>
        <p:txBody>
          <a:bodyPr>
            <a:normAutofit/>
          </a:bodyPr>
          <a:lstStyle/>
          <a:p>
            <a:pPr marL="0" indent="0" algn="just">
              <a:buNone/>
            </a:pPr>
            <a:endParaRPr lang="en-US" sz="2600" dirty="0"/>
          </a:p>
          <a:p>
            <a:pPr marL="0" indent="0" algn="just">
              <a:buNone/>
            </a:pPr>
            <a:endParaRPr lang="en-US" sz="1800" dirty="0"/>
          </a:p>
          <a:p>
            <a:pPr marL="0" indent="0" algn="just">
              <a:buNone/>
            </a:pPr>
            <a:endParaRPr lang="en-US" dirty="0">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146" name="Picture 2">
            <a:extLst>
              <a:ext uri="{FF2B5EF4-FFF2-40B4-BE49-F238E27FC236}">
                <a16:creationId xmlns:a16="http://schemas.microsoft.com/office/drawing/2014/main" id="{2F74F3E3-E596-4AB1-005F-5AEEE5D74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86051"/>
            <a:ext cx="5478966" cy="215809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B8EC5862-E4E0-D809-6692-1FEED3E797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391763"/>
            <a:ext cx="5695122" cy="212445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C09E5C1A-4C8C-4399-F72D-59172E05BD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95653"/>
            <a:ext cx="5695122" cy="2167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206B135E-661C-C1BA-F39C-EEE5A7927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391763"/>
            <a:ext cx="5397190" cy="21580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0B5473-37A2-EF9F-71B7-57742FF4F959}"/>
              </a:ext>
            </a:extLst>
          </p:cNvPr>
          <p:cNvSpPr txBox="1"/>
          <p:nvPr/>
        </p:nvSpPr>
        <p:spPr>
          <a:xfrm>
            <a:off x="672477" y="2734398"/>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Figure 5</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9AAF83C-929C-7F93-0B6A-67AA2B4C31AF}"/>
              </a:ext>
            </a:extLst>
          </p:cNvPr>
          <p:cNvSpPr txBox="1"/>
          <p:nvPr/>
        </p:nvSpPr>
        <p:spPr>
          <a:xfrm>
            <a:off x="7086529" y="2726657"/>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Figure 6</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D5F41F9-98CE-1B0F-233D-FA80C7318C70}"/>
              </a:ext>
            </a:extLst>
          </p:cNvPr>
          <p:cNvSpPr txBox="1"/>
          <p:nvPr/>
        </p:nvSpPr>
        <p:spPr>
          <a:xfrm>
            <a:off x="771869" y="5701294"/>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Figure 7</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3A3DBF45-AA60-3EB4-1009-F7AB70D714C3}"/>
              </a:ext>
            </a:extLst>
          </p:cNvPr>
          <p:cNvSpPr txBox="1"/>
          <p:nvPr/>
        </p:nvSpPr>
        <p:spPr>
          <a:xfrm>
            <a:off x="7255494" y="5639602"/>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Figure 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8167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52327" y="6427775"/>
            <a:ext cx="973667" cy="274320"/>
          </a:xfrm>
        </p:spPr>
        <p:txBody>
          <a:bodyPr>
            <a:normAutofit/>
          </a:bodyPr>
          <a:lstStyle/>
          <a:p>
            <a:pPr>
              <a:spcAft>
                <a:spcPts val="600"/>
              </a:spcAft>
            </a:pPr>
            <a:fld id="{9EC71654-96A5-4280-94F3-931C61A9F92C}" type="slidenum">
              <a:rPr lang="en-US" smtClean="0"/>
              <a:pPr>
                <a:spcAft>
                  <a:spcPts val="600"/>
                </a:spcAft>
              </a:pPr>
              <a:t>14</a:t>
            </a:fld>
            <a:endParaRPr lang="en-US" dirty="0"/>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0" y="112976"/>
            <a:ext cx="12192000" cy="388829"/>
          </a:xfrm>
        </p:spPr>
        <p:txBody>
          <a:bodyPr>
            <a:normAutofit fontScale="90000"/>
          </a:bodyPr>
          <a:lstStyle/>
          <a:p>
            <a:pPr algn="ctr"/>
            <a:r>
              <a:rPr lang="en-US" sz="2800" b="1" dirty="0"/>
              <a:t>Time Series Analysis </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0" y="1458913"/>
            <a:ext cx="10933113" cy="4700587"/>
          </a:xfrm>
          <a:noFill/>
        </p:spPr>
        <p:txBody>
          <a:bodyPr>
            <a:normAutofit/>
          </a:bodyPr>
          <a:lstStyle/>
          <a:p>
            <a:pPr marL="0" indent="0" algn="just">
              <a:buNone/>
            </a:pPr>
            <a:endParaRPr lang="en-US" sz="2600"/>
          </a:p>
          <a:p>
            <a:pPr marL="0" indent="0" algn="just">
              <a:buNone/>
            </a:pPr>
            <a:endParaRPr lang="en-US" sz="1800"/>
          </a:p>
          <a:p>
            <a:pPr marL="0" indent="0" algn="just">
              <a:buNone/>
            </a:pPr>
            <a:endParaRPr lang="en-US">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170" name="Picture 2">
            <a:extLst>
              <a:ext uri="{FF2B5EF4-FFF2-40B4-BE49-F238E27FC236}">
                <a16:creationId xmlns:a16="http://schemas.microsoft.com/office/drawing/2014/main" id="{D52D1CD9-00BD-D5F6-B90C-C0784DE33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505" y="501806"/>
            <a:ext cx="11509512" cy="3533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84E0BD-675D-ED93-EAA9-B90360FB023C}"/>
              </a:ext>
            </a:extLst>
          </p:cNvPr>
          <p:cNvSpPr txBox="1"/>
          <p:nvPr/>
        </p:nvSpPr>
        <p:spPr>
          <a:xfrm>
            <a:off x="352839" y="4515047"/>
            <a:ext cx="11618843" cy="2092817"/>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All stock prices listed here follows a positive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continual trend indicating a spike in stock prices over the years.  Tesla’s stock prices are lowest in 2018 followed by Apple. However, Tesla’s stock price increases in 2020 surpassing Apple in 2020 and surpassing Microsoft </a:t>
            </a:r>
            <a:r>
              <a:rPr lang="en-US" sz="1200" kern="100" dirty="0">
                <a:latin typeface="Times New Roman" panose="02020603050405020304" pitchFamily="18" charset="0"/>
                <a:ea typeface="Calibri" panose="020F0502020204030204" pitchFamily="34" charset="0"/>
                <a:cs typeface="Times New Roman" panose="02020603050405020304" pitchFamily="18" charset="0"/>
              </a:rPr>
              <a:t>which is the highest of the three in 2021. The increase in Tesla’s stock prices could be attributed to its inclusion in the S&amp;P 500 which led to an increased demand for its shares from institutional investors and index funds.</a:t>
            </a:r>
            <a:r>
              <a:rPr lang="en-US" sz="1200" b="0" i="0" dirty="0">
                <a:effectLst/>
                <a:latin typeface="Times New Roman" panose="02020603050405020304" pitchFamily="18" charset="0"/>
                <a:cs typeface="Times New Roman" panose="02020603050405020304" pitchFamily="18" charset="0"/>
              </a:rPr>
              <a:t> This inclusion heightened Tesla's visibility and credibility in the financial markets, attracting more investors. Another crucial factor is the anticipation and realization of increased demand for electric vehicles. Tesla's leadership in the EV market, combined with growing global awareness and support for sustainable and clean energy solutions, contributed to the surge in its stock price. </a:t>
            </a:r>
            <a:r>
              <a:rPr lang="en-US" sz="1200" b="0" i="0" dirty="0" err="1">
                <a:effectLst/>
                <a:latin typeface="Times New Roman" panose="02020603050405020304" pitchFamily="18" charset="0"/>
                <a:cs typeface="Times New Roman" panose="02020603050405020304" pitchFamily="18" charset="0"/>
              </a:rPr>
              <a:t>Teslas’s</a:t>
            </a:r>
            <a:r>
              <a:rPr lang="en-US" sz="1200" b="0" i="0" dirty="0">
                <a:effectLst/>
                <a:latin typeface="Times New Roman" panose="02020603050405020304" pitchFamily="18" charset="0"/>
                <a:cs typeface="Times New Roman" panose="02020603050405020304" pitchFamily="18" charset="0"/>
              </a:rPr>
              <a:t> stock price declines significantly in 2022. Shares sank about 65% from the start of the year, amounting to a loss of more than $700 billion in market value. According to Craig Irwin, an analyst at Roth Capital Partners, </a:t>
            </a:r>
            <a:r>
              <a:rPr lang="en-US" sz="1200" dirty="0">
                <a:latin typeface="Times New Roman" panose="02020603050405020304" pitchFamily="18" charset="0"/>
                <a:cs typeface="Times New Roman" panose="02020603050405020304" pitchFamily="18" charset="0"/>
              </a:rPr>
              <a:t>m</a:t>
            </a:r>
            <a:r>
              <a:rPr lang="en-US" sz="1200" b="0" i="0" dirty="0">
                <a:effectLst/>
                <a:latin typeface="Times New Roman" panose="02020603050405020304" pitchFamily="18" charset="0"/>
                <a:cs typeface="Times New Roman" panose="02020603050405020304" pitchFamily="18" charset="0"/>
              </a:rPr>
              <a:t>ost of the stock’s weakness in  2022  is due to indicators showing flagging demand globally.</a:t>
            </a:r>
            <a:r>
              <a:rPr lang="en-US" sz="1200" b="0" i="0" dirty="0">
                <a:solidFill>
                  <a:srgbClr val="222222"/>
                </a:solidFill>
                <a:effectLst/>
                <a:latin typeface="Tiempos Text"/>
              </a:rPr>
              <a:t> </a:t>
            </a:r>
          </a:p>
          <a:p>
            <a:pPr marL="0" marR="0" algn="just">
              <a:lnSpc>
                <a:spcPct val="115000"/>
              </a:lnSpc>
              <a:spcBef>
                <a:spcPts val="0"/>
              </a:spcBef>
              <a:spcAft>
                <a:spcPts val="800"/>
              </a:spcAft>
            </a:pPr>
            <a:r>
              <a:rPr lang="en-US" sz="1200" dirty="0">
                <a:solidFill>
                  <a:srgbClr val="222222"/>
                </a:solidFill>
                <a:latin typeface="Tiempos Text"/>
              </a:rPr>
              <a:t>All stock prices experience  a sharp decline in 2020 due to the Covid 19 epidemic and in 2022 due to higher inflation, expectations of tighter monetary policy from Federal Reserve and a serious spike in bond yields. </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F6996D3-9760-0EC0-657F-9D41A846AF92}"/>
              </a:ext>
            </a:extLst>
          </p:cNvPr>
          <p:cNvSpPr txBox="1"/>
          <p:nvPr/>
        </p:nvSpPr>
        <p:spPr>
          <a:xfrm>
            <a:off x="771869" y="4129518"/>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Figure 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4811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83985" y="6382797"/>
            <a:ext cx="973667" cy="274320"/>
          </a:xfrm>
        </p:spPr>
        <p:txBody>
          <a:bodyPr>
            <a:normAutofit/>
          </a:bodyPr>
          <a:lstStyle/>
          <a:p>
            <a:pPr>
              <a:spcAft>
                <a:spcPts val="600"/>
              </a:spcAft>
            </a:pPr>
            <a:fld id="{9EC71654-96A5-4280-94F3-931C61A9F92C}" type="slidenum">
              <a:rPr lang="en-US" smtClean="0"/>
              <a:pPr>
                <a:spcAft>
                  <a:spcPts val="600"/>
                </a:spcAft>
              </a:pPr>
              <a:t>15</a:t>
            </a:fld>
            <a:endParaRPr lang="en-US" dirty="0"/>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0" y="112976"/>
            <a:ext cx="12192000" cy="388829"/>
          </a:xfrm>
        </p:spPr>
        <p:txBody>
          <a:bodyPr>
            <a:normAutofit fontScale="90000"/>
          </a:bodyPr>
          <a:lstStyle/>
          <a:p>
            <a:pPr algn="ctr"/>
            <a:r>
              <a:rPr lang="en-US" sz="2800" b="1" dirty="0"/>
              <a:t>A simple linear regression</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101977" y="347638"/>
            <a:ext cx="2264642" cy="3028215"/>
          </a:xfrm>
          <a:noFill/>
        </p:spPr>
        <p:txBody>
          <a:bodyPr>
            <a:normAutofit/>
          </a:bodyPr>
          <a:lstStyle/>
          <a:p>
            <a:pPr marL="0" indent="0" algn="just">
              <a:buNone/>
            </a:pPr>
            <a:endParaRPr lang="en-US" sz="2600"/>
          </a:p>
          <a:p>
            <a:pPr marL="0" indent="0" algn="just">
              <a:buNone/>
            </a:pPr>
            <a:endParaRPr lang="en-US" sz="1800"/>
          </a:p>
          <a:p>
            <a:pPr marL="0" indent="0" algn="just">
              <a:buNone/>
            </a:pPr>
            <a:endParaRPr lang="en-US">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112" name="Picture 16">
            <a:extLst>
              <a:ext uri="{FF2B5EF4-FFF2-40B4-BE49-F238E27FC236}">
                <a16:creationId xmlns:a16="http://schemas.microsoft.com/office/drawing/2014/main" id="{103F1192-DF93-54B6-FB28-8541A4889B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5423" y="492843"/>
            <a:ext cx="3432961" cy="4177177"/>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DB105AB9-3515-B995-20E5-C506B4069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6232" y="497324"/>
            <a:ext cx="3321428" cy="4172696"/>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CB2F08B4-50C1-8561-CCF6-50A71FE40F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687" y="492841"/>
            <a:ext cx="3697082" cy="40457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1CD156-4B8D-36D1-0D66-85CF0E338DE8}"/>
              </a:ext>
            </a:extLst>
          </p:cNvPr>
          <p:cNvSpPr txBox="1"/>
          <p:nvPr/>
        </p:nvSpPr>
        <p:spPr>
          <a:xfrm>
            <a:off x="0" y="4796876"/>
            <a:ext cx="3945769" cy="1566454"/>
          </a:xfrm>
          <a:prstGeom prst="rect">
            <a:avLst/>
          </a:prstGeom>
          <a:noFill/>
        </p:spPr>
        <p:txBody>
          <a:bodyPr wrap="square">
            <a:spAutoFit/>
          </a:bodyPr>
          <a:lstStyle/>
          <a:p>
            <a:pPr marL="0" marR="0" algn="just">
              <a:lnSpc>
                <a:spcPct val="115000"/>
              </a:lnSpc>
              <a:spcBef>
                <a:spcPts val="0"/>
              </a:spcBef>
              <a:spcAft>
                <a:spcPts val="800"/>
              </a:spcAft>
            </a:pPr>
            <a:r>
              <a:rPr lang="en-US" sz="1200" b="0" i="0" dirty="0">
                <a:solidFill>
                  <a:srgbClr val="374151"/>
                </a:solidFill>
                <a:effectLst/>
                <a:latin typeface="Söhne"/>
              </a:rPr>
              <a:t>An R value of 0.4814 suggests a mild positive correlation between the returns of Tesla and S&amp;P 500. The corresponding R squared value of 0.232 indicates that approximately 23.2% of the variability in Tesla's returns can be accounted for by the explanatory variable, S&amp;P 500. Tesla exhibits a high beta of 1.832, indicating a considerable level of volatility in comparison to the broader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E8CA5AA-8743-0157-A6ED-75D7270B0B66}"/>
              </a:ext>
            </a:extLst>
          </p:cNvPr>
          <p:cNvSpPr txBox="1"/>
          <p:nvPr/>
        </p:nvSpPr>
        <p:spPr>
          <a:xfrm>
            <a:off x="4075423" y="4816343"/>
            <a:ext cx="3945769" cy="1566454"/>
          </a:xfrm>
          <a:prstGeom prst="rect">
            <a:avLst/>
          </a:prstGeom>
          <a:noFill/>
        </p:spPr>
        <p:txBody>
          <a:bodyPr wrap="square">
            <a:spAutoFit/>
          </a:bodyPr>
          <a:lstStyle/>
          <a:p>
            <a:pPr marL="0" marR="0" algn="just">
              <a:lnSpc>
                <a:spcPct val="115000"/>
              </a:lnSpc>
              <a:spcBef>
                <a:spcPts val="0"/>
              </a:spcBef>
              <a:spcAft>
                <a:spcPts val="800"/>
              </a:spcAft>
            </a:pPr>
            <a:r>
              <a:rPr lang="en-US" sz="1200" b="0" i="0" dirty="0">
                <a:solidFill>
                  <a:srgbClr val="374151"/>
                </a:solidFill>
                <a:effectLst/>
                <a:latin typeface="Söhne"/>
              </a:rPr>
              <a:t>An R value of 0.741 signifies a robust positive correlation between the returns of Apple and S&amp;P 500. With an R squared value of 0.549, approximately 54.9% of the variability in Apple's returns can be attributed to the explanatory variable, S&amp;P 500. Apple displays a high beta of 1.338, indicating notable volatility in comparison to the broader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9773629-34BB-0448-19FF-32FD05DFB346}"/>
              </a:ext>
            </a:extLst>
          </p:cNvPr>
          <p:cNvSpPr txBox="1"/>
          <p:nvPr/>
        </p:nvSpPr>
        <p:spPr>
          <a:xfrm>
            <a:off x="8246232" y="4796876"/>
            <a:ext cx="3945769" cy="1566454"/>
          </a:xfrm>
          <a:prstGeom prst="rect">
            <a:avLst/>
          </a:prstGeom>
          <a:noFill/>
        </p:spPr>
        <p:txBody>
          <a:bodyPr wrap="square">
            <a:spAutoFit/>
          </a:bodyPr>
          <a:lstStyle/>
          <a:p>
            <a:pPr marL="0" marR="0" algn="just">
              <a:lnSpc>
                <a:spcPct val="115000"/>
              </a:lnSpc>
              <a:spcBef>
                <a:spcPts val="0"/>
              </a:spcBef>
              <a:spcAft>
                <a:spcPts val="800"/>
              </a:spcAft>
            </a:pPr>
            <a:r>
              <a:rPr lang="en-US" sz="1200" b="0" i="0" dirty="0">
                <a:solidFill>
                  <a:srgbClr val="374151"/>
                </a:solidFill>
                <a:effectLst/>
                <a:latin typeface="Söhne"/>
              </a:rPr>
              <a:t>An R squared value of 0.778 signifies a robust positive correlation between the returns of Microsoft and S&amp;P 500. With an R squared value of 0.604, approximately 60.4% of the variability in Microsoft's returns can be attributed to the explanatory variable, S&amp;P 500. Microsoft exhibits a high beta of 1.222, indicating notable volatility compared to the broader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11E24FF-1957-E129-627D-8192210D740C}"/>
              </a:ext>
            </a:extLst>
          </p:cNvPr>
          <p:cNvSpPr txBox="1"/>
          <p:nvPr/>
        </p:nvSpPr>
        <p:spPr>
          <a:xfrm>
            <a:off x="747280" y="4247248"/>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Figure 10</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EF5E0933-8104-B996-8728-CD5AC89CEE9D}"/>
              </a:ext>
            </a:extLst>
          </p:cNvPr>
          <p:cNvSpPr txBox="1"/>
          <p:nvPr/>
        </p:nvSpPr>
        <p:spPr>
          <a:xfrm>
            <a:off x="4444362" y="4247248"/>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Figure 11</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C03123C-A2D9-FF3C-9862-62D54C5C9983}"/>
              </a:ext>
            </a:extLst>
          </p:cNvPr>
          <p:cNvSpPr txBox="1"/>
          <p:nvPr/>
        </p:nvSpPr>
        <p:spPr>
          <a:xfrm>
            <a:off x="8389139" y="4296501"/>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Figure 12</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239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16</a:t>
            </a:fld>
            <a:endParaRPr lang="en-US" dirty="0"/>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1" y="218228"/>
            <a:ext cx="12192000" cy="944562"/>
          </a:xfrm>
        </p:spPr>
        <p:txBody>
          <a:bodyPr>
            <a:normAutofit/>
          </a:bodyPr>
          <a:lstStyle/>
          <a:p>
            <a:pPr algn="ctr"/>
            <a:r>
              <a:rPr lang="en-US" sz="2800" b="1"/>
              <a:t>SUMMARY</a:t>
            </a:r>
            <a:endParaRPr lang="en-US" sz="2800" b="1" dirty="0"/>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1" y="896938"/>
            <a:ext cx="12192000" cy="4700587"/>
          </a:xfrm>
          <a:noFill/>
        </p:spPr>
        <p:txBody>
          <a:bodyPr>
            <a:normAutofit/>
          </a:bodyPr>
          <a:lstStyle/>
          <a:p>
            <a:pPr marL="0" indent="0" algn="l">
              <a:buNone/>
            </a:pPr>
            <a:endParaRPr lang="en-US" sz="2600" dirty="0"/>
          </a:p>
          <a:p>
            <a:pPr marL="0" marR="0" indent="0" algn="just">
              <a:lnSpc>
                <a:spcPct val="115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Microsoft is deemed a stable choice for risk-averse investors due to its low beta and moderate correlation, aligning well with broader market trends. The company's stock is perceived as a reliable option for those prioritizing stability in their investment portfolios. On the other hand, Apple, with a substantial correlation and a balanced risk-return profile, offers a middle ground. This makes it an attractive option for investors seeking market alignment along with a degree of stability. In contrast, Tesla, characterized by a high beta and weak correlation, is considered riskier. While it presents significant growth potential, its volatility makes it less aligned with broader market trends.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For long-term investors looking for a combination of stability and balanced growth, Microsoft or Apple may be preferable choices. Microsoft, with its stability, or Apple, with its balanced risk-return profile, could provide consistent returns over an extended period. For short-term traders aiming for higher profit potential, Tesla becomes an appealing option due to its volatility, which can lead to more significant short-term gains. Diversification is also emphasized as a strategy for investors with varying risk tolerances, providing a means to achieve financial stability and growth prospects by spreading investments across different assets and sectors.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US" sz="1800" dirty="0"/>
          </a:p>
          <a:p>
            <a:pPr marL="0" indent="0" algn="just">
              <a:buNone/>
            </a:pPr>
            <a:endParaRPr lang="en-US" dirty="0">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Slide Number Placeholder 3">
            <a:extLst>
              <a:ext uri="{FF2B5EF4-FFF2-40B4-BE49-F238E27FC236}">
                <a16:creationId xmlns:a16="http://schemas.microsoft.com/office/drawing/2014/main" id="{E1566E97-1AF8-FD07-81AE-41B022757D0B}"/>
              </a:ext>
            </a:extLst>
          </p:cNvPr>
          <p:cNvSpPr txBox="1">
            <a:spLocks/>
          </p:cNvSpPr>
          <p:nvPr/>
        </p:nvSpPr>
        <p:spPr>
          <a:xfrm>
            <a:off x="11354168" y="6410739"/>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EC71654-96A5-4280-94F3-931C61A9F92C}" type="slidenum">
              <a:rPr lang="en-US" smtClean="0"/>
              <a:pPr/>
              <a:t>16</a:t>
            </a:fld>
            <a:endParaRPr lang="en-US" dirty="0"/>
          </a:p>
        </p:txBody>
      </p:sp>
      <p:sp>
        <p:nvSpPr>
          <p:cNvPr id="20" name="Slide Number Placeholder 3">
            <a:extLst>
              <a:ext uri="{FF2B5EF4-FFF2-40B4-BE49-F238E27FC236}">
                <a16:creationId xmlns:a16="http://schemas.microsoft.com/office/drawing/2014/main" id="{B30E8035-2C06-52E6-774A-C6360737609F}"/>
              </a:ext>
            </a:extLst>
          </p:cNvPr>
          <p:cNvSpPr txBox="1">
            <a:spLocks/>
          </p:cNvSpPr>
          <p:nvPr/>
        </p:nvSpPr>
        <p:spPr>
          <a:xfrm>
            <a:off x="10791076"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3457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descr="Stock market graph on display">
            <a:extLst>
              <a:ext uri="{FF2B5EF4-FFF2-40B4-BE49-F238E27FC236}">
                <a16:creationId xmlns:a16="http://schemas.microsoft.com/office/drawing/2014/main" id="{FE7312F6-3029-8D8C-22A8-1BCA02F76747}"/>
              </a:ext>
            </a:extLst>
          </p:cNvPr>
          <p:cNvPicPr>
            <a:picLocks noChangeAspect="1"/>
          </p:cNvPicPr>
          <p:nvPr/>
        </p:nvPicPr>
        <p:blipFill rotWithShape="1">
          <a:blip r:embed="rId4">
            <a:duotone>
              <a:prstClr val="black"/>
              <a:schemeClr val="tx2">
                <a:tint val="45000"/>
                <a:satMod val="400000"/>
              </a:schemeClr>
            </a:duotone>
            <a:alphaModFix amt="25000"/>
          </a:blip>
          <a:srcRect t="3017"/>
          <a:stretch/>
        </p:blipFill>
        <p:spPr>
          <a:xfrm>
            <a:off x="0" y="0"/>
            <a:ext cx="12191980" cy="6857990"/>
          </a:xfrm>
          <a:prstGeom prst="rect">
            <a:avLst/>
          </a:prstGeom>
        </p:spPr>
      </p:pic>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1024128" y="585216"/>
            <a:ext cx="9720072" cy="1499616"/>
          </a:xfrm>
        </p:spPr>
        <p:txBody>
          <a:bodyPr vert="horz" lIns="91440" tIns="45720" rIns="91440" bIns="45720" rtlCol="0" anchor="ctr">
            <a:normAutofit/>
          </a:bodyPr>
          <a:lstStyle/>
          <a:p>
            <a:r>
              <a:rPr lang="en-US" b="1" dirty="0">
                <a:solidFill>
                  <a:schemeClr val="tx1"/>
                </a:solidFill>
              </a:rPr>
              <a:t>APPENDIX</a:t>
            </a:r>
          </a:p>
        </p:txBody>
      </p:sp>
      <p:cxnSp>
        <p:nvCxnSpPr>
          <p:cNvPr id="12" name="Straight Connector 11">
            <a:extLst>
              <a:ext uri="{FF2B5EF4-FFF2-40B4-BE49-F238E27FC236}">
                <a16:creationId xmlns:a16="http://schemas.microsoft.com/office/drawing/2014/main" id="{5ECB1430-5CD1-470D-8F0F-7EDE4C790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1024128" y="2286000"/>
            <a:ext cx="9720073" cy="4023360"/>
          </a:xfrm>
        </p:spPr>
        <p:txBody>
          <a:bodyPr vert="horz" lIns="45720" tIns="45720" rIns="45720" bIns="45720" rtlCol="0">
            <a:normAutofit/>
          </a:bodyPr>
          <a:lstStyle/>
          <a:p>
            <a:pPr marL="0" indent="0">
              <a:buNone/>
            </a:pPr>
            <a:endParaRPr lang="en-US" dirty="0"/>
          </a:p>
          <a:p>
            <a:pPr marL="342900" indent="-342900">
              <a:buFont typeface="Wingdings" panose="05000000000000000000" pitchFamily="2" charset="2"/>
              <a:buChar char="q"/>
            </a:pPr>
            <a:endParaRPr lang="en-US" dirty="0"/>
          </a:p>
          <a:p>
            <a:pPr marL="0" indent="0">
              <a:buNone/>
            </a:pPr>
            <a:endParaRPr lang="en-US" dirty="0"/>
          </a:p>
          <a:p>
            <a:pPr marL="0" indent="0">
              <a:buNone/>
            </a:pPr>
            <a:endParaRPr lang="en-US" dirty="0">
              <a:effectLst/>
            </a:endParaRPr>
          </a:p>
          <a:p>
            <a:pPr marL="342900" indent="-342900">
              <a:buFont typeface="Wingdings" panose="05000000000000000000" pitchFamily="2" charset="2"/>
              <a:buChar char="Ø"/>
            </a:pPr>
            <a:endParaRPr lang="en-US" dirty="0">
              <a:effectLst/>
            </a:endParaRPr>
          </a:p>
          <a:p>
            <a:pPr marL="342900" indent="-342900">
              <a:buFont typeface="Wingdings" panose="05000000000000000000" pitchFamily="2" charset="2"/>
              <a:buChar char="Ø"/>
            </a:pPr>
            <a:endParaRPr lang="en-US" dirty="0">
              <a:effectLst/>
            </a:endParaRPr>
          </a:p>
          <a:p>
            <a:pPr marL="342900" indent="-342900">
              <a:buFont typeface="Wingdings" panose="05000000000000000000" pitchFamily="2" charset="2"/>
              <a:buChar char="Ø"/>
            </a:pPr>
            <a:endParaRPr lang="en-US" dirty="0">
              <a:effectLst/>
            </a:endParaRP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endParaRPr lang="en-US" dirty="0">
              <a:effectLst/>
            </a:endParaRPr>
          </a:p>
          <a:p>
            <a:pPr marL="285750" indent="-285750">
              <a:buFont typeface="Arial" panose="020B0604020202020204" pitchFamily="34" charset="0"/>
              <a:buChar char="•"/>
            </a:pPr>
            <a:endParaRPr lang="en-US" dirty="0">
              <a:effectLst/>
            </a:endParaRPr>
          </a:p>
          <a:p>
            <a:endParaRPr lang="en-US" dirty="0"/>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93924" y="6391191"/>
            <a:ext cx="973667" cy="274320"/>
          </a:xfrm>
        </p:spPr>
        <p:txBody>
          <a:bodyPr vert="horz" lIns="91440" tIns="45720" rIns="91440" bIns="45720" rtlCol="0" anchor="ctr">
            <a:normAutofit/>
          </a:bodyPr>
          <a:lstStyle/>
          <a:p>
            <a:pPr defTabSz="914400">
              <a:spcAft>
                <a:spcPts val="600"/>
              </a:spcAft>
            </a:pPr>
            <a:fld id="{9EC71654-96A5-4280-94F3-931C61A9F92C}" type="slidenum">
              <a:rPr lang="en-US">
                <a:solidFill>
                  <a:prstClr val="white">
                    <a:alpha val="80000"/>
                  </a:prstClr>
                </a:solidFill>
              </a:rPr>
              <a:pPr defTabSz="914400">
                <a:spcAft>
                  <a:spcPts val="600"/>
                </a:spcAft>
              </a:pPr>
              <a:t>17</a:t>
            </a:fld>
            <a:endParaRPr lang="en-US" dirty="0">
              <a:solidFill>
                <a:prstClr val="white">
                  <a:alpha val="80000"/>
                </a:prstClr>
              </a:solidFill>
            </a:endParaRPr>
          </a:p>
        </p:txBody>
      </p:sp>
    </p:spTree>
    <p:extLst>
      <p:ext uri="{BB962C8B-B14F-4D97-AF65-F5344CB8AC3E}">
        <p14:creationId xmlns:p14="http://schemas.microsoft.com/office/powerpoint/2010/main" val="135887016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68" name="Straight Connector 616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1024128" y="585216"/>
            <a:ext cx="6066818" cy="567723"/>
          </a:xfrm>
        </p:spPr>
        <p:txBody>
          <a:bodyPr vert="horz" lIns="91440" tIns="45720" rIns="91440" bIns="45720" rtlCol="0" anchor="ctr">
            <a:normAutofit/>
          </a:bodyPr>
          <a:lstStyle/>
          <a:p>
            <a:r>
              <a:rPr lang="en-US" sz="2400" b="1" dirty="0"/>
              <a:t>GLOSSARY</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914797" y="1023731"/>
            <a:ext cx="6066818" cy="4023360"/>
          </a:xfrm>
        </p:spPr>
        <p:txBody>
          <a:bodyPr vert="horz" lIns="45720" tIns="45720" rIns="45720" bIns="45720" rtlCol="0">
            <a:normAutofit fontScale="92500" lnSpcReduction="20000"/>
          </a:bodyPr>
          <a:lstStyle/>
          <a:p>
            <a:pPr marL="0" indent="0">
              <a:buNone/>
            </a:pPr>
            <a:r>
              <a:rPr lang="en-US" sz="1700" dirty="0"/>
              <a:t>                                  </a:t>
            </a:r>
          </a:p>
          <a:p>
            <a:pPr marL="0" indent="0" algn="just">
              <a:buNone/>
            </a:pPr>
            <a:r>
              <a:rPr lang="en-US" sz="1700" dirty="0">
                <a:latin typeface="Times New Roman" panose="02020603050405020304" pitchFamily="18" charset="0"/>
                <a:cs typeface="Times New Roman" panose="02020603050405020304" pitchFamily="18" charset="0"/>
              </a:rPr>
              <a:t>Date:  The Specific Day on which the Stock is recorded</a:t>
            </a:r>
          </a:p>
          <a:p>
            <a:pPr marL="0" indent="0" algn="just">
              <a:buNone/>
            </a:pPr>
            <a:r>
              <a:rPr lang="en-US" sz="1700" dirty="0">
                <a:latin typeface="Times New Roman" panose="02020603050405020304" pitchFamily="18" charset="0"/>
                <a:cs typeface="Times New Roman" panose="02020603050405020304" pitchFamily="18" charset="0"/>
              </a:rPr>
              <a:t>Open : The price of the stock at the beginning of the trading day</a:t>
            </a:r>
          </a:p>
          <a:p>
            <a:pPr marL="0" indent="0" algn="just">
              <a:buNone/>
            </a:pPr>
            <a:r>
              <a:rPr lang="en-US" sz="1700" dirty="0">
                <a:latin typeface="Times New Roman" panose="02020603050405020304" pitchFamily="18" charset="0"/>
                <a:cs typeface="Times New Roman" panose="02020603050405020304" pitchFamily="18" charset="0"/>
              </a:rPr>
              <a:t>High: The Highest price of the stock during the trading day</a:t>
            </a:r>
          </a:p>
          <a:p>
            <a:pPr marL="0" indent="0" algn="just">
              <a:buNone/>
            </a:pPr>
            <a:r>
              <a:rPr lang="en-US" sz="1700" dirty="0">
                <a:latin typeface="Times New Roman" panose="02020603050405020304" pitchFamily="18" charset="0"/>
                <a:cs typeface="Times New Roman" panose="02020603050405020304" pitchFamily="18" charset="0"/>
              </a:rPr>
              <a:t>Close Price: The price of the stock at the end of the trading day</a:t>
            </a:r>
          </a:p>
          <a:p>
            <a:pPr marL="0" indent="0" algn="just">
              <a:buNone/>
            </a:pPr>
            <a:r>
              <a:rPr lang="en-US" sz="1700" dirty="0">
                <a:latin typeface="Times New Roman" panose="02020603050405020304" pitchFamily="18" charset="0"/>
                <a:cs typeface="Times New Roman" panose="02020603050405020304" pitchFamily="18" charset="0"/>
              </a:rPr>
              <a:t>Adjusted Close Price: The closing price adjusted for any corporate actions (e.g., dividends, stock splits)</a:t>
            </a:r>
          </a:p>
          <a:p>
            <a:pPr marL="0" indent="0" algn="just">
              <a:buNone/>
            </a:pPr>
            <a:r>
              <a:rPr lang="en-US" sz="1700" dirty="0">
                <a:latin typeface="Times New Roman" panose="02020603050405020304" pitchFamily="18" charset="0"/>
                <a:cs typeface="Times New Roman" panose="02020603050405020304" pitchFamily="18" charset="0"/>
              </a:rPr>
              <a:t>Volume: The number of shares traded during the day</a:t>
            </a:r>
          </a:p>
          <a:p>
            <a:pPr marL="0" indent="0" algn="just">
              <a:buNone/>
            </a:pPr>
            <a:r>
              <a:rPr lang="en-US" sz="1700" dirty="0">
                <a:latin typeface="Times New Roman" panose="02020603050405020304" pitchFamily="18" charset="0"/>
                <a:cs typeface="Times New Roman" panose="02020603050405020304" pitchFamily="18" charset="0"/>
              </a:rPr>
              <a:t>Percentage Change(%</a:t>
            </a:r>
            <a:r>
              <a:rPr lang="en-US" sz="1700" dirty="0" err="1">
                <a:latin typeface="Times New Roman" panose="02020603050405020304" pitchFamily="18" charset="0"/>
                <a:cs typeface="Times New Roman" panose="02020603050405020304" pitchFamily="18" charset="0"/>
              </a:rPr>
              <a:t>chng</a:t>
            </a:r>
            <a:r>
              <a:rPr lang="en-US" sz="1700" dirty="0">
                <a:latin typeface="Times New Roman" panose="02020603050405020304" pitchFamily="18" charset="0"/>
                <a:cs typeface="Times New Roman" panose="02020603050405020304" pitchFamily="18" charset="0"/>
              </a:rPr>
              <a:t>): The percentage change in the stock’s price from the previous trading day.</a:t>
            </a:r>
          </a:p>
          <a:p>
            <a:pPr marL="0" indent="0" algn="just">
              <a:buNone/>
            </a:pPr>
            <a:r>
              <a:rPr lang="en-US" sz="1700" dirty="0">
                <a:latin typeface="Times New Roman" panose="02020603050405020304" pitchFamily="18" charset="0"/>
                <a:cs typeface="Times New Roman" panose="02020603050405020304" pitchFamily="18" charset="0"/>
              </a:rPr>
              <a:t>S&amp;P 500: a market-capitalization-weighted index that measures the performance of 500 large-cap stocks listed on stock exchanges in the United States</a:t>
            </a:r>
          </a:p>
          <a:p>
            <a:pPr marL="0" indent="0">
              <a:buNone/>
            </a:pPr>
            <a:endParaRPr lang="en-US" sz="1700" dirty="0">
              <a:effectLst/>
            </a:endParaRPr>
          </a:p>
          <a:p>
            <a:pPr marL="285750" indent="-285750">
              <a:buFont typeface="Arial" panose="020B0604020202020204" pitchFamily="34" charset="0"/>
              <a:buChar char="•"/>
            </a:pPr>
            <a:endParaRPr lang="en-US" sz="1700" dirty="0">
              <a:effectLst/>
            </a:endParaRPr>
          </a:p>
          <a:p>
            <a:endParaRPr lang="en-US" sz="1700" dirty="0"/>
          </a:p>
        </p:txBody>
      </p:sp>
      <p:pic>
        <p:nvPicPr>
          <p:cNvPr id="6146" name="Picture 2">
            <a:extLst>
              <a:ext uri="{FF2B5EF4-FFF2-40B4-BE49-F238E27FC236}">
                <a16:creationId xmlns:a16="http://schemas.microsoft.com/office/drawing/2014/main" id="{7B526E47-7596-E4D3-5B4A-2659CC8A3E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40" r="36285"/>
          <a:stretch/>
        </p:blipFill>
        <p:spPr bwMode="auto">
          <a:xfrm>
            <a:off x="7552266" y="10"/>
            <a:ext cx="463973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9EC71654-96A5-4280-94F3-931C61A9F92C}" type="slidenum">
              <a:rPr lang="en-US">
                <a:solidFill>
                  <a:srgbClr val="FFFFFF"/>
                </a:solidFill>
              </a:rPr>
              <a:pPr defTabSz="914400">
                <a:spcAft>
                  <a:spcPts val="600"/>
                </a:spcAft>
              </a:pPr>
              <a:t>18</a:t>
            </a:fld>
            <a:endParaRPr lang="en-US">
              <a:solidFill>
                <a:srgbClr val="FFFFFF"/>
              </a:solidFill>
            </a:endParaRPr>
          </a:p>
        </p:txBody>
      </p:sp>
    </p:spTree>
    <p:extLst>
      <p:ext uri="{BB962C8B-B14F-4D97-AF65-F5344CB8AC3E}">
        <p14:creationId xmlns:p14="http://schemas.microsoft.com/office/powerpoint/2010/main" val="2748326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54168" y="6410739"/>
            <a:ext cx="973667" cy="274320"/>
          </a:xfrm>
        </p:spPr>
        <p:txBody>
          <a:bodyPr/>
          <a:lstStyle/>
          <a:p>
            <a:fld id="{9EC71654-96A5-4280-94F3-931C61A9F92C}" type="slidenum">
              <a:rPr lang="en-US" smtClean="0"/>
              <a:pPr/>
              <a:t>19</a:t>
            </a:fld>
            <a:endParaRPr lang="en-US" dirty="0"/>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0" y="112976"/>
            <a:ext cx="12192000" cy="397998"/>
          </a:xfrm>
        </p:spPr>
        <p:txBody>
          <a:bodyPr>
            <a:normAutofit fontScale="90000"/>
          </a:bodyPr>
          <a:lstStyle/>
          <a:p>
            <a:pPr algn="ctr"/>
            <a:r>
              <a:rPr lang="en-US" sz="2800" b="1"/>
              <a:t>LIST OF TABLES AND FIGURES</a:t>
            </a:r>
            <a:endParaRPr lang="en-US" sz="2800" b="1" dirty="0"/>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1" y="447261"/>
            <a:ext cx="12192000" cy="6297763"/>
          </a:xfrm>
          <a:noFill/>
        </p:spPr>
        <p:txBody>
          <a:bodyPr>
            <a:normAutofit fontScale="92500" lnSpcReduction="20000"/>
          </a:bodyPr>
          <a:lstStyle/>
          <a:p>
            <a:pPr marL="0" indent="0" algn="l">
              <a:buNone/>
            </a:pPr>
            <a:r>
              <a:rPr lang="en-US" sz="1100" dirty="0">
                <a:latin typeface="Times New Roman" panose="02020603050405020304" pitchFamily="18" charset="0"/>
                <a:cs typeface="Times New Roman" panose="02020603050405020304" pitchFamily="18" charset="0"/>
              </a:rPr>
              <a:t>Table 1                                        Descriptive Statistics( Microsoft)…………………………………………………………………………………………………………………………………….</a:t>
            </a:r>
          </a:p>
          <a:p>
            <a:pPr marL="0" indent="0" algn="l">
              <a:buNone/>
            </a:pPr>
            <a:r>
              <a:rPr lang="en-US" sz="1100" dirty="0">
                <a:latin typeface="Times New Roman" panose="02020603050405020304" pitchFamily="18" charset="0"/>
                <a:cs typeface="Times New Roman" panose="02020603050405020304" pitchFamily="18" charset="0"/>
              </a:rPr>
              <a:t>Table 2                                        Descriptive Statistics( Apple)……………………………………………………………………………………………………………………………………......</a:t>
            </a:r>
          </a:p>
          <a:p>
            <a:pPr marL="0" indent="0" algn="just">
              <a:buNone/>
            </a:pPr>
            <a:r>
              <a:rPr lang="en-US" sz="1100" dirty="0">
                <a:latin typeface="Times New Roman" panose="02020603050405020304" pitchFamily="18" charset="0"/>
                <a:cs typeface="Times New Roman" panose="02020603050405020304" pitchFamily="18" charset="0"/>
              </a:rPr>
              <a:t>Table 3                                        Descriptive Statistics( Tesla)………………………………………………………………………………………………………………………………………....</a:t>
            </a:r>
          </a:p>
          <a:p>
            <a:pPr marL="0" indent="0" algn="just">
              <a:buNone/>
            </a:pPr>
            <a:r>
              <a:rPr lang="en-US" sz="1100" dirty="0">
                <a:latin typeface="Times New Roman" panose="02020603050405020304" pitchFamily="18" charset="0"/>
                <a:cs typeface="Times New Roman" panose="02020603050405020304" pitchFamily="18" charset="0"/>
              </a:rPr>
              <a:t>Table 4                                        Descriptive Statistics(S&amp;P 500)………………………………………………………………………………………………………………………………………</a:t>
            </a:r>
            <a:endParaRPr lang="en-US" sz="11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Figure 1</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Histogram showing the distribution of Microsoft Stock Prices………………………………………………………………………………………….................</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Figure 2</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Histogram showing the distribution of Apple Prices…………………………………………………………………………………………………………....</a:t>
            </a:r>
          </a:p>
          <a:p>
            <a:pPr marL="0" indent="0">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Figure 3                                       Histogram showing the distribution of Tesla Stock Prices………………………………………………………………………………………………………</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Figure 4</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Histogram showing the distribution of S&amp;P 500 Stock Prices………………………………………………………………………………………………..........</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Table 5                                        Table Showing the Average    of S&amp;P 500 Stock Prices From 2018 to 2023 ……………………………………………………………………………………….                   </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Table 6                                        Table Showing the Average    of Microsoft  Stock Prices From 2018 to 2023 ……………………………………………………………………….........................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Table 7                                        Table Showing the Average    of Tesla Stock Prices From 2018 to 2023 ……………………………………………………………………………………….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Table 8                                        Table Showing the Average    of Apple  500 Stock Prices From 2018 to 2023……………………………………………………………………………………….                    </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Figure 5                                       Volume Bar Chart Showing Yearly Trade Volume Analysis of Apple ………………………………………………………………………………………….....</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Figure 6                                       Volume Bar Chart Showing Yearly Trade Volume Analysis of Microsoft ……………..………………………………………………………………………………</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Figure 7                                       Volume Bar Chart Showing Yearly Trade Volume Analysis of Tesla ……………………………………………………………………………………………</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Figure 8                                       Volume Bar Chart Showing Yearly Trade Volume Analysis of S&amp;P 500 …………………………………………………………………………………………….</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Figure 9                                        Line Chart Showing Time Series Analysis of Apple, Microsoft, Tesla, and S&amp;P 500…………………………………………………………………....................</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Figure 10                                      Scatter Plot Showing the Relationship Between  % Change in Microsoft and S&amp;P 500 …………………………………………………………………………….</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Figure 11                                      Scatter Plot Showing the Relationship Between  % Change in Microsoft and S&amp;P 500………………………………………………….........................................  </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Figure 12                                      Scatter Plot Showing the Relationship Between  % Change in Microsoft and S&amp;P 500 ………………………………………………………………………….                                      </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n-US" sz="1100" dirty="0">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04670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63696" y="6455739"/>
            <a:ext cx="294460" cy="187367"/>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9EC71654-96A5-4280-94F3-931C61A9F92C}"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2</a:t>
            </a:fld>
            <a:endParaRPr kumimoji="0" lang="en-US" b="0" i="0" u="none" strike="noStrike" kern="1200" cap="none" spc="0" normalizeH="0" baseline="0" noProof="0" dirty="0">
              <a:ln>
                <a:noFill/>
              </a:ln>
              <a:effectLst/>
              <a:uLnTx/>
              <a:uFillTx/>
            </a:endParaRPr>
          </a:p>
        </p:txBody>
      </p:sp>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515938" y="499595"/>
            <a:ext cx="4937211" cy="1325563"/>
          </a:xfrm>
        </p:spPr>
        <p:txBody>
          <a:bodyPr anchor="ctr">
            <a:normAutofit/>
          </a:bodyPr>
          <a:lstStyle/>
          <a:p>
            <a:r>
              <a:rPr lang="en-US" b="1" dirty="0"/>
              <a:t>TABLE OF CONTENT </a:t>
            </a:r>
          </a:p>
        </p:txBody>
      </p:sp>
      <p:graphicFrame>
        <p:nvGraphicFramePr>
          <p:cNvPr id="6" name="Text Placeholder 2">
            <a:extLst>
              <a:ext uri="{FF2B5EF4-FFF2-40B4-BE49-F238E27FC236}">
                <a16:creationId xmlns:a16="http://schemas.microsoft.com/office/drawing/2014/main" id="{0EBD7E5B-53BA-6649-6640-C62252D5E56F}"/>
              </a:ext>
            </a:extLst>
          </p:cNvPr>
          <p:cNvGraphicFramePr/>
          <p:nvPr>
            <p:extLst>
              <p:ext uri="{D42A27DB-BD31-4B8C-83A1-F6EECF244321}">
                <p14:modId xmlns:p14="http://schemas.microsoft.com/office/powerpoint/2010/main" val="1846775861"/>
              </p:ext>
            </p:extLst>
          </p:nvPr>
        </p:nvGraphicFramePr>
        <p:xfrm>
          <a:off x="538960" y="1825625"/>
          <a:ext cx="49141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8" name="Picture 10">
            <a:extLst>
              <a:ext uri="{FF2B5EF4-FFF2-40B4-BE49-F238E27FC236}">
                <a16:creationId xmlns:a16="http://schemas.microsoft.com/office/drawing/2014/main" id="{150D603B-5053-7DDD-AE3D-7AF684AF54C2}"/>
              </a:ext>
            </a:extLst>
          </p:cNvPr>
          <p:cNvPicPr>
            <a:picLocks noGrp="1" noChangeAspect="1" noChangeArrowheads="1"/>
          </p:cNvPicPr>
          <p:nvPr>
            <p:ph type="pic" sz="quarter" idx="13"/>
          </p:nvPr>
        </p:nvPicPr>
        <p:blipFill>
          <a:blip r:embed="rId8">
            <a:extLst>
              <a:ext uri="{28A0092B-C50C-407E-A947-70E740481C1C}">
                <a14:useLocalDpi xmlns:a14="http://schemas.microsoft.com/office/drawing/2010/main" val="0"/>
              </a:ext>
            </a:extLst>
          </a:blip>
          <a:srcRect l="19308" r="19308"/>
          <a:stretch>
            <a:fillRect/>
          </a:stretch>
        </p:blipFill>
        <p:spPr bwMode="auto">
          <a:xfrm>
            <a:off x="6619043" y="0"/>
            <a:ext cx="5572957" cy="510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842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odes on papers">
            <a:extLst>
              <a:ext uri="{FF2B5EF4-FFF2-40B4-BE49-F238E27FC236}">
                <a16:creationId xmlns:a16="http://schemas.microsoft.com/office/drawing/2014/main" id="{4981B53D-3671-9429-F8D8-0801130F5515}"/>
              </a:ext>
            </a:extLst>
          </p:cNvPr>
          <p:cNvPicPr>
            <a:picLocks noChangeAspect="1"/>
          </p:cNvPicPr>
          <p:nvPr/>
        </p:nvPicPr>
        <p:blipFill rotWithShape="1">
          <a:blip r:embed="rId4">
            <a:duotone>
              <a:prstClr val="black"/>
              <a:schemeClr val="tx2">
                <a:tint val="45000"/>
                <a:satMod val="400000"/>
              </a:schemeClr>
            </a:duotone>
            <a:alphaModFix amt="25000"/>
          </a:blip>
          <a:srcRect t="3608" b="12122"/>
          <a:stretch/>
        </p:blipFill>
        <p:spPr>
          <a:xfrm>
            <a:off x="20" y="10"/>
            <a:ext cx="12191980" cy="6857990"/>
          </a:xfrm>
          <a:prstGeom prst="rect">
            <a:avLst/>
          </a:prstGeom>
        </p:spPr>
      </p:pic>
      <p:cxnSp>
        <p:nvCxnSpPr>
          <p:cNvPr id="9" name="Straight Connector 8">
            <a:extLst>
              <a:ext uri="{FF2B5EF4-FFF2-40B4-BE49-F238E27FC236}">
                <a16:creationId xmlns:a16="http://schemas.microsoft.com/office/drawing/2014/main" id="{5ECB1430-5CD1-470D-8F0F-7EDE4C790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1024128" y="2286000"/>
            <a:ext cx="9720073" cy="4023360"/>
          </a:xfrm>
        </p:spPr>
        <p:txBody>
          <a:bodyPr vert="horz" lIns="45720" tIns="45720" rIns="45720" bIns="45720" rtlCol="0">
            <a:normAutofit/>
          </a:bodyPr>
          <a:lstStyle/>
          <a:p>
            <a:pPr marL="0" indent="0">
              <a:buNone/>
            </a:pPr>
            <a:r>
              <a:rPr lang="en-US" dirty="0"/>
              <a:t>                              </a:t>
            </a:r>
          </a:p>
          <a:p>
            <a:pPr marL="0" indent="0">
              <a:buNone/>
            </a:pPr>
            <a:r>
              <a:rPr lang="en-US" dirty="0"/>
              <a:t>                                 </a:t>
            </a:r>
          </a:p>
          <a:p>
            <a:pPr marL="0" indent="0">
              <a:buNone/>
            </a:pPr>
            <a:r>
              <a:rPr lang="en-US" dirty="0"/>
              <a:t>                                  </a:t>
            </a:r>
          </a:p>
          <a:p>
            <a:pPr marL="0" indent="0">
              <a:buNone/>
            </a:pPr>
            <a:endParaRPr lang="en-US" dirty="0"/>
          </a:p>
          <a:p>
            <a:pPr marL="0" indent="0">
              <a:buNone/>
            </a:pPr>
            <a:r>
              <a:rPr lang="en-US" sz="2800" dirty="0">
                <a:effectLst/>
                <a:latin typeface="Times New Roman" panose="02020603050405020304" pitchFamily="18" charset="0"/>
                <a:cs typeface="Times New Roman" panose="02020603050405020304" pitchFamily="18" charset="0"/>
              </a:rPr>
              <a:t>THANK YOU</a:t>
            </a:r>
          </a:p>
          <a:p>
            <a:pPr marL="285750" indent="-285750">
              <a:buFont typeface="Arial" panose="020B0604020202020204" pitchFamily="34" charset="0"/>
              <a:buChar char="•"/>
            </a:pPr>
            <a:endParaRPr lang="en-US" dirty="0">
              <a:effectLst/>
            </a:endParaRPr>
          </a:p>
          <a:p>
            <a:endParaRPr lang="en-US" dirty="0"/>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72592" y="6426099"/>
            <a:ext cx="973667" cy="274320"/>
          </a:xfrm>
        </p:spPr>
        <p:txBody>
          <a:bodyPr vert="horz" lIns="91440" tIns="45720" rIns="91440" bIns="45720" rtlCol="0" anchor="ctr">
            <a:normAutofit/>
          </a:bodyPr>
          <a:lstStyle/>
          <a:p>
            <a:pPr defTabSz="914400">
              <a:spcAft>
                <a:spcPts val="600"/>
              </a:spcAft>
            </a:pPr>
            <a:fld id="{9EC71654-96A5-4280-94F3-931C61A9F92C}" type="slidenum">
              <a:rPr lang="en-US">
                <a:solidFill>
                  <a:prstClr val="white">
                    <a:alpha val="80000"/>
                  </a:prstClr>
                </a:solidFill>
              </a:rPr>
              <a:pPr defTabSz="914400">
                <a:spcAft>
                  <a:spcPts val="600"/>
                </a:spcAft>
              </a:pPr>
              <a:t>20</a:t>
            </a:fld>
            <a:endParaRPr lang="en-US" dirty="0">
              <a:solidFill>
                <a:prstClr val="white">
                  <a:alpha val="80000"/>
                </a:prstClr>
              </a:solidFill>
            </a:endParaRPr>
          </a:p>
        </p:txBody>
      </p:sp>
      <p:pic>
        <p:nvPicPr>
          <p:cNvPr id="7174" name="Picture 6">
            <a:extLst>
              <a:ext uri="{FF2B5EF4-FFF2-40B4-BE49-F238E27FC236}">
                <a16:creationId xmlns:a16="http://schemas.microsoft.com/office/drawing/2014/main" id="{85079A7B-DF68-3845-3EE1-EB7A02ABE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150" y="0"/>
            <a:ext cx="4514850"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728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des on papers">
            <a:extLst>
              <a:ext uri="{FF2B5EF4-FFF2-40B4-BE49-F238E27FC236}">
                <a16:creationId xmlns:a16="http://schemas.microsoft.com/office/drawing/2014/main" id="{31BB83E2-86F3-52C8-3783-C5D4004CD5E2}"/>
              </a:ext>
            </a:extLst>
          </p:cNvPr>
          <p:cNvPicPr>
            <a:picLocks noChangeAspect="1"/>
          </p:cNvPicPr>
          <p:nvPr/>
        </p:nvPicPr>
        <p:blipFill rotWithShape="1">
          <a:blip r:embed="rId3">
            <a:duotone>
              <a:schemeClr val="bg2">
                <a:shade val="45000"/>
                <a:satMod val="135000"/>
              </a:schemeClr>
              <a:prstClr val="white"/>
            </a:duotone>
            <a:alphaModFix amt="40000"/>
          </a:blip>
          <a:srcRect t="3493" b="12237"/>
          <a:stretch/>
        </p:blipFill>
        <p:spPr>
          <a:xfrm>
            <a:off x="20" y="10"/>
            <a:ext cx="12191980" cy="6857989"/>
          </a:xfrm>
          <a:prstGeom prst="rect">
            <a:avLst/>
          </a:prstGeom>
        </p:spPr>
      </p:pic>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1024128" y="585216"/>
            <a:ext cx="9720072" cy="1499616"/>
          </a:xfrm>
        </p:spPr>
        <p:txBody>
          <a:bodyPr>
            <a:normAutofit/>
          </a:bodyPr>
          <a:lstStyle/>
          <a:p>
            <a:r>
              <a:rPr lang="en-US" b="1" dirty="0"/>
              <a:t>   Introduction</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6960426-AAA6-4126-93AF-30F7DEE010A4}"/>
              </a:ext>
            </a:extLst>
          </p:cNvPr>
          <p:cNvSpPr>
            <a:spLocks noGrp="1"/>
          </p:cNvSpPr>
          <p:nvPr>
            <p:ph idx="1"/>
          </p:nvPr>
        </p:nvSpPr>
        <p:spPr>
          <a:xfrm>
            <a:off x="1024128" y="2286000"/>
            <a:ext cx="9720073" cy="4023360"/>
          </a:xfrm>
        </p:spPr>
        <p:txBody>
          <a:bodyPr>
            <a:normAutofit/>
          </a:bodyPr>
          <a:lstStyle/>
          <a:p>
            <a:pPr lvl="0" defTabSz="889000">
              <a:spcBef>
                <a:spcPct val="0"/>
              </a:spcBef>
              <a:spcAft>
                <a:spcPct val="35000"/>
              </a:spcAft>
              <a:buFont typeface="Wingdings" panose="05000000000000000000" pitchFamily="2" charset="2"/>
              <a:buChar char="q"/>
            </a:pPr>
            <a:r>
              <a:rPr lang="en-US" sz="2000" b="0" i="0" kern="1200" dirty="0">
                <a:latin typeface="Times New Roman" panose="02020603050405020304" pitchFamily="18" charset="0"/>
                <a:cs typeface="Times New Roman" panose="02020603050405020304" pitchFamily="18" charset="0"/>
              </a:rPr>
              <a:t>The stock price is a representation of the market's assessment of the value of a company. It is influenced by various factors, including the company's financial performance, growth prospects, industry conditions, and overall economic trends.</a:t>
            </a:r>
          </a:p>
          <a:p>
            <a:pPr lvl="0" defTabSz="889000">
              <a:spcBef>
                <a:spcPct val="0"/>
              </a:spcBef>
              <a:spcAft>
                <a:spcPct val="35000"/>
              </a:spcAft>
              <a:buFont typeface="Wingdings" panose="05000000000000000000" pitchFamily="2" charset="2"/>
              <a:buChar char="q"/>
            </a:pPr>
            <a:endParaRPr lang="en-US" sz="2000" b="0" i="0" kern="1200" dirty="0">
              <a:latin typeface="Times New Roman" panose="02020603050405020304" pitchFamily="18" charset="0"/>
              <a:cs typeface="Times New Roman" panose="02020603050405020304" pitchFamily="18" charset="0"/>
            </a:endParaRPr>
          </a:p>
          <a:p>
            <a:pPr lvl="0" defTabSz="889000">
              <a:spcBef>
                <a:spcPct val="0"/>
              </a:spcBef>
              <a:spcAft>
                <a:spcPct val="35000"/>
              </a:spcAf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Understanding stock prices trend is important for making informed decisions related to investment, risk management, and strategic planning</a:t>
            </a:r>
          </a:p>
          <a:p>
            <a:pPr lvl="0" defTabSz="889000">
              <a:spcBef>
                <a:spcPct val="0"/>
              </a:spcBef>
              <a:spcAft>
                <a:spcPct val="35000"/>
              </a:spcAft>
              <a:buFont typeface="Wingdings" panose="05000000000000000000" pitchFamily="2" charset="2"/>
              <a:buChar char="q"/>
            </a:pPr>
            <a:endParaRPr lang="en-US" sz="2000" b="0" i="0" kern="1200" dirty="0">
              <a:latin typeface="Times New Roman" panose="02020603050405020304" pitchFamily="18" charset="0"/>
              <a:cs typeface="Times New Roman" panose="02020603050405020304" pitchFamily="18" charset="0"/>
            </a:endParaRPr>
          </a:p>
          <a:p>
            <a:pPr lvl="0" defTabSz="889000">
              <a:spcBef>
                <a:spcPct val="0"/>
              </a:spcBef>
              <a:spcAft>
                <a:spcPct val="35000"/>
              </a:spcAft>
              <a:buFont typeface="Wingdings" panose="05000000000000000000" pitchFamily="2" charset="2"/>
              <a:buChar char="q"/>
            </a:pPr>
            <a:r>
              <a:rPr lang="en-US" sz="2000" b="0" i="0" kern="1200" dirty="0">
                <a:latin typeface="Times New Roman" panose="02020603050405020304" pitchFamily="18" charset="0"/>
                <a:cs typeface="Times New Roman" panose="02020603050405020304" pitchFamily="18" charset="0"/>
              </a:rPr>
              <a:t>This dataset is extracted from the Website of Yahoo Finance and spans from 2018 to 2023.</a:t>
            </a:r>
          </a:p>
          <a:p>
            <a:pPr lvl="0" defTabSz="889000">
              <a:spcBef>
                <a:spcPct val="0"/>
              </a:spcBef>
              <a:spcAft>
                <a:spcPct val="35000"/>
              </a:spcAft>
              <a:buFont typeface="Wingdings" panose="05000000000000000000" pitchFamily="2" charset="2"/>
              <a:buChar char="q"/>
            </a:pPr>
            <a:endParaRPr lang="en-US" sz="2000" b="0" i="0" kern="1200" dirty="0">
              <a:latin typeface="Times New Roman" panose="02020603050405020304" pitchFamily="18" charset="0"/>
              <a:cs typeface="Times New Roman" panose="02020603050405020304" pitchFamily="18" charset="0"/>
            </a:endParaRPr>
          </a:p>
          <a:p>
            <a:pPr lvl="0" defTabSz="889000">
              <a:spcBef>
                <a:spcPct val="0"/>
              </a:spcBef>
              <a:spcAft>
                <a:spcPct val="35000"/>
              </a:spcAft>
              <a:buFont typeface="Wingdings" panose="05000000000000000000" pitchFamily="2" charset="2"/>
              <a:buChar char="q"/>
            </a:pPr>
            <a:r>
              <a:rPr lang="en-US" sz="2000" b="0" i="0" kern="1200" dirty="0">
                <a:latin typeface="Times New Roman" panose="02020603050405020304" pitchFamily="18" charset="0"/>
                <a:cs typeface="Times New Roman" panose="02020603050405020304" pitchFamily="18" charset="0"/>
              </a:rPr>
              <a:t>Data Set comprises of live data stock values of 3 major companies: Microsoft, Apple and Tesla as well as S&amp;P 500(a primary stock market index )values during the same time frame</a:t>
            </a:r>
          </a:p>
          <a:p>
            <a:pPr lvl="0" defTabSz="889000">
              <a:spcBef>
                <a:spcPct val="0"/>
              </a:spcBef>
              <a:spcAft>
                <a:spcPct val="35000"/>
              </a:spcAft>
              <a:buFont typeface="Wingdings" panose="05000000000000000000" pitchFamily="2" charset="2"/>
              <a:buChar char="q"/>
            </a:pPr>
            <a:endParaRPr lang="en-US" sz="2000" b="0" i="0" kern="1200" dirty="0">
              <a:latin typeface="Times New Roman" panose="02020603050405020304" pitchFamily="18" charset="0"/>
              <a:cs typeface="Times New Roman" panose="02020603050405020304" pitchFamily="18" charset="0"/>
            </a:endParaRPr>
          </a:p>
          <a:p>
            <a:pPr lvl="0" defTabSz="889000">
              <a:spcBef>
                <a:spcPct val="0"/>
              </a:spcBef>
              <a:spcAft>
                <a:spcPct val="35000"/>
              </a:spcAft>
              <a:buFont typeface="Wingdings" panose="05000000000000000000" pitchFamily="2" charset="2"/>
              <a:buChar char="q"/>
            </a:pPr>
            <a:endParaRPr lang="en-US" sz="2000" b="0" i="0" kern="1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sz="2000" dirty="0">
              <a:effectLst/>
              <a:latin typeface="Times New Roman" panose="02020603050405020304" pitchFamily="18" charset="0"/>
              <a:ea typeface="Calibri" panose="020F0502020204030204" pitchFamily="34" charset="0"/>
            </a:endParaRPr>
          </a:p>
          <a:p>
            <a:pPr>
              <a:buFont typeface="Wingdings" panose="05000000000000000000" pitchFamily="2" charset="2"/>
              <a:buChar char="q"/>
            </a:pPr>
            <a:endParaRPr lang="en-US" sz="2000" b="1" dirty="0">
              <a:latin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0837333" y="6470704"/>
            <a:ext cx="973667" cy="274320"/>
          </a:xfrm>
        </p:spPr>
        <p:txBody>
          <a:bodyPr>
            <a:normAutofit/>
          </a:bodyPr>
          <a:lstStyle/>
          <a:p>
            <a:pPr>
              <a:spcAft>
                <a:spcPts val="600"/>
              </a:spcAft>
            </a:pPr>
            <a:fld id="{9EC71654-96A5-4280-94F3-931C61A9F92C}" type="slidenum">
              <a:rPr lang="en-US" smtClean="0"/>
              <a:pPr>
                <a:spcAft>
                  <a:spcPts val="600"/>
                </a:spcAft>
              </a:pPr>
              <a:t>3</a:t>
            </a:fld>
            <a:endParaRPr lang="en-US"/>
          </a:p>
        </p:txBody>
      </p:sp>
    </p:spTree>
    <p:extLst>
      <p:ext uri="{BB962C8B-B14F-4D97-AF65-F5344CB8AC3E}">
        <p14:creationId xmlns:p14="http://schemas.microsoft.com/office/powerpoint/2010/main" val="2129824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1024128" y="585216"/>
            <a:ext cx="6066816" cy="512064"/>
          </a:xfrm>
        </p:spPr>
        <p:txBody>
          <a:bodyPr>
            <a:normAutofit fontScale="90000"/>
          </a:bodyPr>
          <a:lstStyle/>
          <a:p>
            <a:r>
              <a:rPr lang="en-US" b="1"/>
              <a:t>   OBJECTIVES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idx="1"/>
          </p:nvPr>
        </p:nvSpPr>
        <p:spPr>
          <a:xfrm>
            <a:off x="1024126" y="1261872"/>
            <a:ext cx="6066818" cy="4782312"/>
          </a:xfrm>
        </p:spPr>
        <p:txBody>
          <a:bodyPr>
            <a:normAutofit/>
          </a:bodyPr>
          <a:lstStyle/>
          <a:p>
            <a:pPr marL="0" marR="0" indent="0" algn="just">
              <a:lnSpc>
                <a:spcPct val="100000"/>
              </a:lnSpc>
              <a:spcBef>
                <a:spcPts val="0"/>
              </a:spcBef>
              <a:spcAft>
                <a:spcPts val="800"/>
              </a:spcAft>
              <a:buNone/>
            </a:pP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The main goal is to conduct an in-depth statistical analysis of the stock prices of major US companies, specifically Microsoft, Apple and Tesla, covering the period from 2018 to 2023. This entails creating comparative descriptive statistics and visually engaging charts, including scatter plots and histograms, to depict and explain the trends in the price values of each stock throughout the specified duration. The objective of the statistical report is to provide a nuanced comprehension of the dynamic behaviors exhibited by company stocks, utilizing metrics such as mean, median, and deviation. Through the collection of real-time data, the analysis aims to deliver valuable insights into the changing patterns and fluctuations in stock prices, supporting informed decision-making and strategic planning in the realms of investment and financial analysis.</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p>
            <a:pPr lvl="0" defTabSz="889000">
              <a:spcBef>
                <a:spcPct val="0"/>
              </a:spcBef>
              <a:spcAft>
                <a:spcPct val="35000"/>
              </a:spcAft>
              <a:buFont typeface="Wingdings" panose="05000000000000000000" pitchFamily="2" charset="2"/>
              <a:buChar char="q"/>
            </a:pPr>
            <a:endParaRPr lang="en-US" sz="1700" b="0" i="0" kern="1200" dirty="0">
              <a:latin typeface="Times New Roman" panose="02020603050405020304" pitchFamily="18" charset="0"/>
              <a:cs typeface="Times New Roman" panose="02020603050405020304" pitchFamily="18" charset="0"/>
            </a:endParaRPr>
          </a:p>
          <a:p>
            <a:pPr lvl="0" defTabSz="889000">
              <a:spcBef>
                <a:spcPct val="0"/>
              </a:spcBef>
              <a:spcAft>
                <a:spcPct val="35000"/>
              </a:spcAft>
              <a:buFont typeface="Wingdings" panose="05000000000000000000" pitchFamily="2" charset="2"/>
              <a:buChar char="q"/>
            </a:pPr>
            <a:endParaRPr lang="en-US" sz="1700" b="0" i="0" kern="1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sz="1700" dirty="0">
              <a:effectLst/>
              <a:latin typeface="Times New Roman" panose="02020603050405020304" pitchFamily="18" charset="0"/>
              <a:ea typeface="Calibri" panose="020F0502020204030204" pitchFamily="34" charset="0"/>
            </a:endParaRPr>
          </a:p>
          <a:p>
            <a:pPr>
              <a:buFont typeface="Wingdings" panose="05000000000000000000" pitchFamily="2" charset="2"/>
              <a:buChar char="q"/>
            </a:pPr>
            <a:endParaRPr lang="en-US" sz="1700" b="1" dirty="0">
              <a:latin typeface="Calibri" panose="020F0502020204030204" pitchFamily="34" charset="0"/>
            </a:endParaRPr>
          </a:p>
          <a:p>
            <a:endParaRPr lang="en-US" sz="17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17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700" dirty="0"/>
          </a:p>
        </p:txBody>
      </p:sp>
      <p:pic>
        <p:nvPicPr>
          <p:cNvPr id="4098" name="Picture 2" descr="A graph of stock market&#10;&#10;Description automatically generated with medium confidence">
            <a:extLst>
              <a:ext uri="{FF2B5EF4-FFF2-40B4-BE49-F238E27FC236}">
                <a16:creationId xmlns:a16="http://schemas.microsoft.com/office/drawing/2014/main" id="{EB4C456A-CD09-C6EA-5342-C68BCFD2AE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427" r="35518"/>
          <a:stretch/>
        </p:blipFill>
        <p:spPr bwMode="auto">
          <a:xfrm>
            <a:off x="7552266" y="10"/>
            <a:ext cx="463973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0837333" y="6470704"/>
            <a:ext cx="973667" cy="274320"/>
          </a:xfrm>
        </p:spPr>
        <p:txBody>
          <a:bodyPr>
            <a:normAutofit/>
          </a:bodyPr>
          <a:lstStyle/>
          <a:p>
            <a:pPr>
              <a:spcAft>
                <a:spcPts val="600"/>
              </a:spcAft>
            </a:pPr>
            <a:fld id="{9EC71654-96A5-4280-94F3-931C61A9F92C}" type="slidenum">
              <a:rPr lang="en-US" smtClean="0">
                <a:solidFill>
                  <a:srgbClr val="FFFFFF"/>
                </a:solidFill>
              </a:rPr>
              <a:pPr>
                <a:spcAft>
                  <a:spcPts val="600"/>
                </a:spcAft>
              </a:pPr>
              <a:t>4</a:t>
            </a:fld>
            <a:endParaRPr lang="en-US">
              <a:solidFill>
                <a:srgbClr val="FFFFFF"/>
              </a:solidFill>
            </a:endParaRPr>
          </a:p>
        </p:txBody>
      </p:sp>
      <p:sp>
        <p:nvSpPr>
          <p:cNvPr id="5" name="Slide Number Placeholder 3">
            <a:extLst>
              <a:ext uri="{FF2B5EF4-FFF2-40B4-BE49-F238E27FC236}">
                <a16:creationId xmlns:a16="http://schemas.microsoft.com/office/drawing/2014/main" id="{85736BB7-79C0-3D5E-B4B9-615E3FB56471}"/>
              </a:ext>
            </a:extLst>
          </p:cNvPr>
          <p:cNvSpPr txBox="1">
            <a:spLocks/>
          </p:cNvSpPr>
          <p:nvPr/>
        </p:nvSpPr>
        <p:spPr>
          <a:xfrm>
            <a:off x="11408831" y="6390032"/>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19110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403864" y="6381597"/>
            <a:ext cx="973667" cy="274320"/>
          </a:xfrm>
        </p:spPr>
        <p:txBody>
          <a:bodyPr>
            <a:normAutofit/>
          </a:bodyPr>
          <a:lstStyle/>
          <a:p>
            <a:pPr>
              <a:spcAft>
                <a:spcPts val="600"/>
              </a:spcAft>
            </a:pPr>
            <a:fld id="{9EC71654-96A5-4280-94F3-931C61A9F92C}" type="slidenum">
              <a:rPr lang="en-US" smtClean="0"/>
              <a:pPr>
                <a:spcAft>
                  <a:spcPts val="600"/>
                </a:spcAft>
              </a:pPr>
              <a:t>5</a:t>
            </a:fld>
            <a:endParaRPr lang="en-US" dirty="0"/>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111512" y="112976"/>
            <a:ext cx="12192000" cy="388829"/>
          </a:xfrm>
        </p:spPr>
        <p:txBody>
          <a:bodyPr>
            <a:normAutofit fontScale="90000"/>
          </a:bodyPr>
          <a:lstStyle/>
          <a:p>
            <a:pPr algn="ctr"/>
            <a:r>
              <a:rPr lang="en-US" sz="2800" b="1" dirty="0"/>
              <a:t>DESCRIPTIVE STATISTICS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0" y="1230313"/>
            <a:ext cx="10933113" cy="4700587"/>
          </a:xfrm>
          <a:noFill/>
        </p:spPr>
        <p:txBody>
          <a:bodyPr>
            <a:normAutofit/>
          </a:bodyPr>
          <a:lstStyle/>
          <a:p>
            <a:pPr marL="0" indent="0" algn="just">
              <a:buNone/>
            </a:pPr>
            <a:endParaRPr lang="en-US" sz="2600" dirty="0"/>
          </a:p>
          <a:p>
            <a:pPr marL="0" indent="0" algn="just">
              <a:buNone/>
            </a:pPr>
            <a:endParaRPr lang="en-US" sz="1800" dirty="0"/>
          </a:p>
          <a:p>
            <a:pPr marL="0" indent="0" algn="just">
              <a:buNone/>
            </a:pPr>
            <a:endParaRPr lang="en-US" dirty="0">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12" name="Table 11">
            <a:extLst>
              <a:ext uri="{FF2B5EF4-FFF2-40B4-BE49-F238E27FC236}">
                <a16:creationId xmlns:a16="http://schemas.microsoft.com/office/drawing/2014/main" id="{51BD48DA-3FE1-79B9-9277-84666BC79F94}"/>
              </a:ext>
            </a:extLst>
          </p:cNvPr>
          <p:cNvGraphicFramePr>
            <a:graphicFrameLocks noGrp="1"/>
          </p:cNvGraphicFramePr>
          <p:nvPr>
            <p:extLst>
              <p:ext uri="{D42A27DB-BD31-4B8C-83A1-F6EECF244321}">
                <p14:modId xmlns:p14="http://schemas.microsoft.com/office/powerpoint/2010/main" val="2138257542"/>
              </p:ext>
            </p:extLst>
          </p:nvPr>
        </p:nvGraphicFramePr>
        <p:xfrm>
          <a:off x="511015" y="718194"/>
          <a:ext cx="3068525" cy="3156246"/>
        </p:xfrm>
        <a:graphic>
          <a:graphicData uri="http://schemas.openxmlformats.org/drawingml/2006/table">
            <a:tbl>
              <a:tblPr/>
              <a:tblGrid>
                <a:gridCol w="1923407">
                  <a:extLst>
                    <a:ext uri="{9D8B030D-6E8A-4147-A177-3AD203B41FA5}">
                      <a16:colId xmlns:a16="http://schemas.microsoft.com/office/drawing/2014/main" val="3223014050"/>
                    </a:ext>
                  </a:extLst>
                </a:gridCol>
                <a:gridCol w="1145118">
                  <a:extLst>
                    <a:ext uri="{9D8B030D-6E8A-4147-A177-3AD203B41FA5}">
                      <a16:colId xmlns:a16="http://schemas.microsoft.com/office/drawing/2014/main" val="2674937599"/>
                    </a:ext>
                  </a:extLst>
                </a:gridCol>
              </a:tblGrid>
              <a:tr h="200988">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53601482"/>
                  </a:ext>
                </a:extLst>
              </a:tr>
              <a:tr h="200988">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MICROSOFT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9591754"/>
                  </a:ext>
                </a:extLst>
              </a:tr>
              <a:tr h="199965">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48002751"/>
                  </a:ext>
                </a:extLst>
              </a:tr>
              <a:tr h="196485">
                <a:tc>
                  <a:txBody>
                    <a:bodyPr/>
                    <a:lstStyle/>
                    <a:p>
                      <a:pPr rtl="0" fontAlgn="b"/>
                      <a:r>
                        <a:rPr lang="en-US" sz="1200">
                          <a:effectLst/>
                          <a:latin typeface="Times New Roman" panose="02020603050405020304" pitchFamily="18" charset="0"/>
                          <a:cs typeface="Times New Roman" panose="02020603050405020304" pitchFamily="18" charset="0"/>
                        </a:rPr>
                        <a:t>Mean</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194.471</a:t>
                      </a:r>
                    </a:p>
                  </a:txBody>
                  <a:tcPr marL="19050" marR="19050" marT="0" marB="0" anchor="b">
                    <a:lnL>
                      <a:noFill/>
                    </a:lnL>
                    <a:lnR>
                      <a:noFill/>
                    </a:lnR>
                    <a:lnT>
                      <a:noFill/>
                    </a:lnT>
                    <a:lnB>
                      <a:noFill/>
                    </a:lnB>
                  </a:tcPr>
                </a:tc>
                <a:extLst>
                  <a:ext uri="{0D108BD9-81ED-4DB2-BD59-A6C34878D82A}">
                    <a16:rowId xmlns:a16="http://schemas.microsoft.com/office/drawing/2014/main" val="2581619236"/>
                  </a:ext>
                </a:extLst>
              </a:tr>
              <a:tr h="196485">
                <a:tc>
                  <a:txBody>
                    <a:bodyPr/>
                    <a:lstStyle/>
                    <a:p>
                      <a:pPr rtl="0" fontAlgn="b"/>
                      <a:r>
                        <a:rPr lang="en-US" sz="1200">
                          <a:effectLst/>
                          <a:latin typeface="Times New Roman" panose="02020603050405020304" pitchFamily="18" charset="0"/>
                          <a:cs typeface="Times New Roman" panose="02020603050405020304" pitchFamily="18" charset="0"/>
                        </a:rPr>
                        <a:t>Median </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203.580</a:t>
                      </a:r>
                    </a:p>
                  </a:txBody>
                  <a:tcPr marL="19050" marR="19050" marT="0" marB="0" anchor="b">
                    <a:lnL>
                      <a:noFill/>
                    </a:lnL>
                    <a:lnR>
                      <a:noFill/>
                    </a:lnR>
                    <a:lnT>
                      <a:noFill/>
                    </a:lnT>
                    <a:lnB>
                      <a:noFill/>
                    </a:lnB>
                  </a:tcPr>
                </a:tc>
                <a:extLst>
                  <a:ext uri="{0D108BD9-81ED-4DB2-BD59-A6C34878D82A}">
                    <a16:rowId xmlns:a16="http://schemas.microsoft.com/office/drawing/2014/main" val="3668099900"/>
                  </a:ext>
                </a:extLst>
              </a:tr>
              <a:tr h="196485">
                <a:tc>
                  <a:txBody>
                    <a:bodyPr/>
                    <a:lstStyle/>
                    <a:p>
                      <a:pPr rtl="0" fontAlgn="b"/>
                      <a:r>
                        <a:rPr lang="en-US" sz="1200" dirty="0">
                          <a:effectLst/>
                          <a:latin typeface="Times New Roman" panose="02020603050405020304" pitchFamily="18" charset="0"/>
                          <a:cs typeface="Times New Roman" panose="02020603050405020304" pitchFamily="18" charset="0"/>
                        </a:rPr>
                        <a:t>Mode</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95.140</a:t>
                      </a:r>
                    </a:p>
                  </a:txBody>
                  <a:tcPr marL="19050" marR="19050" marT="0" marB="0" anchor="b">
                    <a:lnL>
                      <a:noFill/>
                    </a:lnL>
                    <a:lnR>
                      <a:noFill/>
                    </a:lnR>
                    <a:lnT>
                      <a:noFill/>
                    </a:lnT>
                    <a:lnB>
                      <a:noFill/>
                    </a:lnB>
                  </a:tcPr>
                </a:tc>
                <a:extLst>
                  <a:ext uri="{0D108BD9-81ED-4DB2-BD59-A6C34878D82A}">
                    <a16:rowId xmlns:a16="http://schemas.microsoft.com/office/drawing/2014/main" val="3010045280"/>
                  </a:ext>
                </a:extLst>
              </a:tr>
              <a:tr h="196485">
                <a:tc>
                  <a:txBody>
                    <a:bodyPr/>
                    <a:lstStyle/>
                    <a:p>
                      <a:pPr rtl="0" fontAlgn="b"/>
                      <a:r>
                        <a:rPr lang="en-US" sz="1200">
                          <a:effectLst/>
                          <a:latin typeface="Times New Roman" panose="02020603050405020304" pitchFamily="18" charset="0"/>
                          <a:cs typeface="Times New Roman" panose="02020603050405020304" pitchFamily="18" charset="0"/>
                        </a:rPr>
                        <a:t>Minimum</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86.060</a:t>
                      </a:r>
                    </a:p>
                  </a:txBody>
                  <a:tcPr marL="19050" marR="19050" marT="0" marB="0" anchor="b">
                    <a:lnL>
                      <a:noFill/>
                    </a:lnL>
                    <a:lnR>
                      <a:noFill/>
                    </a:lnR>
                    <a:lnT>
                      <a:noFill/>
                    </a:lnT>
                    <a:lnB>
                      <a:noFill/>
                    </a:lnB>
                  </a:tcPr>
                </a:tc>
                <a:extLst>
                  <a:ext uri="{0D108BD9-81ED-4DB2-BD59-A6C34878D82A}">
                    <a16:rowId xmlns:a16="http://schemas.microsoft.com/office/drawing/2014/main" val="2119050599"/>
                  </a:ext>
                </a:extLst>
              </a:tr>
              <a:tr h="196485">
                <a:tc>
                  <a:txBody>
                    <a:bodyPr/>
                    <a:lstStyle/>
                    <a:p>
                      <a:pPr rtl="0" fontAlgn="b"/>
                      <a:r>
                        <a:rPr lang="en-US" sz="1200">
                          <a:effectLst/>
                          <a:latin typeface="Times New Roman" panose="02020603050405020304" pitchFamily="18" charset="0"/>
                          <a:cs typeface="Times New Roman" panose="02020603050405020304" pitchFamily="18" charset="0"/>
                        </a:rPr>
                        <a:t>Maximum</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344.620</a:t>
                      </a:r>
                    </a:p>
                  </a:txBody>
                  <a:tcPr marL="19050" marR="19050" marT="0" marB="0" anchor="b">
                    <a:lnL>
                      <a:noFill/>
                    </a:lnL>
                    <a:lnR>
                      <a:noFill/>
                    </a:lnR>
                    <a:lnT>
                      <a:noFill/>
                    </a:lnT>
                    <a:lnB>
                      <a:noFill/>
                    </a:lnB>
                  </a:tcPr>
                </a:tc>
                <a:extLst>
                  <a:ext uri="{0D108BD9-81ED-4DB2-BD59-A6C34878D82A}">
                    <a16:rowId xmlns:a16="http://schemas.microsoft.com/office/drawing/2014/main" val="593129794"/>
                  </a:ext>
                </a:extLst>
              </a:tr>
              <a:tr h="196485">
                <a:tc>
                  <a:txBody>
                    <a:bodyPr/>
                    <a:lstStyle/>
                    <a:p>
                      <a:pPr rtl="0" fontAlgn="b"/>
                      <a:r>
                        <a:rPr lang="en-US" sz="1200">
                          <a:effectLst/>
                          <a:latin typeface="Times New Roman" panose="02020603050405020304" pitchFamily="18" charset="0"/>
                          <a:cs typeface="Times New Roman" panose="02020603050405020304" pitchFamily="18" charset="0"/>
                        </a:rPr>
                        <a:t>Sum </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248533.810</a:t>
                      </a:r>
                    </a:p>
                  </a:txBody>
                  <a:tcPr marL="19050" marR="19050" marT="0" marB="0" anchor="b">
                    <a:lnL>
                      <a:noFill/>
                    </a:lnL>
                    <a:lnR>
                      <a:noFill/>
                    </a:lnR>
                    <a:lnT>
                      <a:noFill/>
                    </a:lnT>
                    <a:lnB>
                      <a:noFill/>
                    </a:lnB>
                  </a:tcPr>
                </a:tc>
                <a:extLst>
                  <a:ext uri="{0D108BD9-81ED-4DB2-BD59-A6C34878D82A}">
                    <a16:rowId xmlns:a16="http://schemas.microsoft.com/office/drawing/2014/main" val="915222303"/>
                  </a:ext>
                </a:extLst>
              </a:tr>
              <a:tr h="196485">
                <a:tc>
                  <a:txBody>
                    <a:bodyPr/>
                    <a:lstStyle/>
                    <a:p>
                      <a:pPr rtl="0" fontAlgn="b"/>
                      <a:r>
                        <a:rPr lang="en-US" sz="1200">
                          <a:effectLst/>
                          <a:latin typeface="Times New Roman" panose="02020603050405020304" pitchFamily="18" charset="0"/>
                          <a:cs typeface="Times New Roman" panose="02020603050405020304" pitchFamily="18" charset="0"/>
                        </a:rPr>
                        <a:t>Count</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1278.000</a:t>
                      </a:r>
                    </a:p>
                  </a:txBody>
                  <a:tcPr marL="19050" marR="19050" marT="0" marB="0" anchor="b">
                    <a:lnL>
                      <a:noFill/>
                    </a:lnL>
                    <a:lnR>
                      <a:noFill/>
                    </a:lnR>
                    <a:lnT>
                      <a:noFill/>
                    </a:lnT>
                    <a:lnB>
                      <a:noFill/>
                    </a:lnB>
                  </a:tcPr>
                </a:tc>
                <a:extLst>
                  <a:ext uri="{0D108BD9-81ED-4DB2-BD59-A6C34878D82A}">
                    <a16:rowId xmlns:a16="http://schemas.microsoft.com/office/drawing/2014/main" val="3432139905"/>
                  </a:ext>
                </a:extLst>
              </a:tr>
              <a:tr h="196485">
                <a:tc>
                  <a:txBody>
                    <a:bodyPr/>
                    <a:lstStyle/>
                    <a:p>
                      <a:pPr rtl="0" fontAlgn="b"/>
                      <a:r>
                        <a:rPr lang="en-US" sz="1200">
                          <a:effectLst/>
                          <a:latin typeface="Times New Roman" panose="02020603050405020304" pitchFamily="18" charset="0"/>
                          <a:cs typeface="Times New Roman" panose="02020603050405020304" pitchFamily="18" charset="0"/>
                        </a:rPr>
                        <a:t>Range</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258.560</a:t>
                      </a:r>
                    </a:p>
                  </a:txBody>
                  <a:tcPr marL="19050" marR="19050" marT="0" marB="0" anchor="b">
                    <a:lnL>
                      <a:noFill/>
                    </a:lnL>
                    <a:lnR>
                      <a:noFill/>
                    </a:lnR>
                    <a:lnT>
                      <a:noFill/>
                    </a:lnT>
                    <a:lnB>
                      <a:noFill/>
                    </a:lnB>
                  </a:tcPr>
                </a:tc>
                <a:extLst>
                  <a:ext uri="{0D108BD9-81ED-4DB2-BD59-A6C34878D82A}">
                    <a16:rowId xmlns:a16="http://schemas.microsoft.com/office/drawing/2014/main" val="3818719902"/>
                  </a:ext>
                </a:extLst>
              </a:tr>
              <a:tr h="196485">
                <a:tc>
                  <a:txBody>
                    <a:bodyPr/>
                    <a:lstStyle/>
                    <a:p>
                      <a:pPr rtl="0" fontAlgn="b"/>
                      <a:r>
                        <a:rPr lang="en-US" sz="1200">
                          <a:effectLst/>
                          <a:latin typeface="Times New Roman" panose="02020603050405020304" pitchFamily="18" charset="0"/>
                          <a:cs typeface="Times New Roman" panose="02020603050405020304" pitchFamily="18" charset="0"/>
                        </a:rPr>
                        <a:t>Variance</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5510.449</a:t>
                      </a:r>
                    </a:p>
                  </a:txBody>
                  <a:tcPr marL="19050" marR="19050" marT="0" marB="0" anchor="b">
                    <a:lnL>
                      <a:noFill/>
                    </a:lnL>
                    <a:lnR>
                      <a:noFill/>
                    </a:lnR>
                    <a:lnT>
                      <a:noFill/>
                    </a:lnT>
                    <a:lnB>
                      <a:noFill/>
                    </a:lnB>
                  </a:tcPr>
                </a:tc>
                <a:extLst>
                  <a:ext uri="{0D108BD9-81ED-4DB2-BD59-A6C34878D82A}">
                    <a16:rowId xmlns:a16="http://schemas.microsoft.com/office/drawing/2014/main" val="3287032383"/>
                  </a:ext>
                </a:extLst>
              </a:tr>
              <a:tr h="196485">
                <a:tc>
                  <a:txBody>
                    <a:bodyPr/>
                    <a:lstStyle/>
                    <a:p>
                      <a:pPr rtl="0" fontAlgn="b"/>
                      <a:r>
                        <a:rPr lang="en-US" sz="1200" dirty="0">
                          <a:effectLst/>
                          <a:latin typeface="Times New Roman" panose="02020603050405020304" pitchFamily="18" charset="0"/>
                          <a:cs typeface="Times New Roman" panose="02020603050405020304" pitchFamily="18" charset="0"/>
                        </a:rPr>
                        <a:t>Standard Deviation</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74.232</a:t>
                      </a:r>
                    </a:p>
                  </a:txBody>
                  <a:tcPr marL="19050" marR="19050" marT="0" marB="0" anchor="b">
                    <a:lnL>
                      <a:noFill/>
                    </a:lnL>
                    <a:lnR>
                      <a:noFill/>
                    </a:lnR>
                    <a:lnT>
                      <a:noFill/>
                    </a:lnT>
                    <a:lnB>
                      <a:noFill/>
                    </a:lnB>
                  </a:tcPr>
                </a:tc>
                <a:extLst>
                  <a:ext uri="{0D108BD9-81ED-4DB2-BD59-A6C34878D82A}">
                    <a16:rowId xmlns:a16="http://schemas.microsoft.com/office/drawing/2014/main" val="3856234289"/>
                  </a:ext>
                </a:extLst>
              </a:tr>
              <a:tr h="196485">
                <a:tc>
                  <a:txBody>
                    <a:bodyPr/>
                    <a:lstStyle/>
                    <a:p>
                      <a:pPr rtl="0" fontAlgn="b"/>
                      <a:r>
                        <a:rPr lang="en-US" sz="1200">
                          <a:effectLst/>
                          <a:latin typeface="Times New Roman" panose="02020603050405020304" pitchFamily="18" charset="0"/>
                          <a:cs typeface="Times New Roman" panose="02020603050405020304" pitchFamily="18" charset="0"/>
                        </a:rPr>
                        <a:t>Skewness</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0.150</a:t>
                      </a:r>
                    </a:p>
                  </a:txBody>
                  <a:tcPr marL="19050" marR="19050" marT="0" marB="0" anchor="b">
                    <a:lnL>
                      <a:noFill/>
                    </a:lnL>
                    <a:lnR>
                      <a:noFill/>
                    </a:lnR>
                    <a:lnT>
                      <a:noFill/>
                    </a:lnT>
                    <a:lnB>
                      <a:noFill/>
                    </a:lnB>
                  </a:tcPr>
                </a:tc>
                <a:extLst>
                  <a:ext uri="{0D108BD9-81ED-4DB2-BD59-A6C34878D82A}">
                    <a16:rowId xmlns:a16="http://schemas.microsoft.com/office/drawing/2014/main" val="1678601510"/>
                  </a:ext>
                </a:extLst>
              </a:tr>
              <a:tr h="196485">
                <a:tc>
                  <a:txBody>
                    <a:bodyPr/>
                    <a:lstStyle/>
                    <a:p>
                      <a:pPr rtl="0" fontAlgn="b"/>
                      <a:r>
                        <a:rPr lang="en-US" sz="1200" dirty="0">
                          <a:effectLst/>
                          <a:latin typeface="Times New Roman" panose="02020603050405020304" pitchFamily="18" charset="0"/>
                          <a:cs typeface="Times New Roman" panose="02020603050405020304" pitchFamily="18" charset="0"/>
                        </a:rPr>
                        <a:t>Kurtosis</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-1.288</a:t>
                      </a:r>
                    </a:p>
                  </a:txBody>
                  <a:tcPr marL="19050" marR="19050" marT="0" marB="0" anchor="b">
                    <a:lnL>
                      <a:noFill/>
                    </a:lnL>
                    <a:lnR>
                      <a:noFill/>
                    </a:lnR>
                    <a:lnT>
                      <a:noFill/>
                    </a:lnT>
                    <a:lnB>
                      <a:noFill/>
                    </a:lnB>
                  </a:tcPr>
                </a:tc>
                <a:extLst>
                  <a:ext uri="{0D108BD9-81ED-4DB2-BD59-A6C34878D82A}">
                    <a16:rowId xmlns:a16="http://schemas.microsoft.com/office/drawing/2014/main" val="687896546"/>
                  </a:ext>
                </a:extLst>
              </a:tr>
              <a:tr h="196485">
                <a:tc>
                  <a:txBody>
                    <a:bodyPr/>
                    <a:lstStyle/>
                    <a:p>
                      <a:pPr rtl="0" fontAlgn="b"/>
                      <a:r>
                        <a:rPr lang="en-US" sz="1200" dirty="0">
                          <a:effectLst/>
                          <a:latin typeface="Times New Roman" panose="02020603050405020304" pitchFamily="18" charset="0"/>
                          <a:cs typeface="Times New Roman" panose="02020603050405020304" pitchFamily="18" charset="0"/>
                        </a:rPr>
                        <a:t>Standard Error</a:t>
                      </a:r>
                    </a:p>
                  </a:txBody>
                  <a:tcPr marL="19050" marR="1905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2.076</a:t>
                      </a:r>
                    </a:p>
                  </a:txBody>
                  <a:tcPr marL="19050" marR="1905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8862248"/>
                  </a:ext>
                </a:extLst>
              </a:tr>
            </a:tbl>
          </a:graphicData>
        </a:graphic>
      </p:graphicFrame>
      <p:pic>
        <p:nvPicPr>
          <p:cNvPr id="5124" name="Picture 4">
            <a:extLst>
              <a:ext uri="{FF2B5EF4-FFF2-40B4-BE49-F238E27FC236}">
                <a16:creationId xmlns:a16="http://schemas.microsoft.com/office/drawing/2014/main" id="{9CB56BDB-7EF2-4D8E-9A27-398837C5F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8468" y="690509"/>
            <a:ext cx="7962516" cy="318393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14DD952-688C-168C-98F1-4840E50C06FB}"/>
              </a:ext>
            </a:extLst>
          </p:cNvPr>
          <p:cNvSpPr txBox="1"/>
          <p:nvPr/>
        </p:nvSpPr>
        <p:spPr>
          <a:xfrm>
            <a:off x="372358" y="4599457"/>
            <a:ext cx="10464975" cy="2056460"/>
          </a:xfrm>
          <a:prstGeom prst="rect">
            <a:avLst/>
          </a:prstGeom>
          <a:noFill/>
        </p:spPr>
        <p:txBody>
          <a:bodyPr wrap="square">
            <a:spAutoFit/>
          </a:bodyPr>
          <a:lstStyle/>
          <a:p>
            <a:pPr marL="0" marR="0" algn="just">
              <a:lnSpc>
                <a:spcPct val="115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The descriptive statistics reveal key characteristics of a dataset with 1,278 observations. The central tendency is represented by the mean (194.471), median (203.580), and mode (95.140). The dataset exhibits a range from a minimum value of 86.060 to a maximum of 344.620, resulting in a range of 258.560. The dispersion of the data is quantified by the variance (5510.449) and standard deviation (74.232). The distribution displays a slight positive skewness (0.150), indicating a longer tail on the right side, while the negative kurtosis (-1.288) suggests a distribution with lighter tails and a flatter peak than a normal distribution. The standard error is reported at 2.076, providing an estimate of the standard deviation of the sample mean. These statistics collectively offer a comprehensive summary of the dataset's central tendency, spread, and shape.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7F7A6B6-CF51-7824-541D-FB57BFB9CD67}"/>
              </a:ext>
            </a:extLst>
          </p:cNvPr>
          <p:cNvSpPr txBox="1"/>
          <p:nvPr/>
        </p:nvSpPr>
        <p:spPr>
          <a:xfrm>
            <a:off x="954156" y="3877669"/>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Table 1</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8C65BE6-644A-56D8-D954-14EAD51D96DB}"/>
              </a:ext>
            </a:extLst>
          </p:cNvPr>
          <p:cNvSpPr txBox="1"/>
          <p:nvPr/>
        </p:nvSpPr>
        <p:spPr>
          <a:xfrm>
            <a:off x="6493565" y="3914004"/>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Figure 1</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0348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422863" y="6417257"/>
            <a:ext cx="973667" cy="274320"/>
          </a:xfrm>
        </p:spPr>
        <p:txBody>
          <a:bodyPr>
            <a:normAutofit/>
          </a:bodyPr>
          <a:lstStyle/>
          <a:p>
            <a:pPr>
              <a:spcAft>
                <a:spcPts val="600"/>
              </a:spcAft>
            </a:pPr>
            <a:r>
              <a:rPr lang="en-US" dirty="0"/>
              <a:t>6</a:t>
            </a:r>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111512" y="112976"/>
            <a:ext cx="12192000" cy="388829"/>
          </a:xfrm>
        </p:spPr>
        <p:txBody>
          <a:bodyPr>
            <a:normAutofit fontScale="90000"/>
          </a:bodyPr>
          <a:lstStyle/>
          <a:p>
            <a:pPr algn="ctr"/>
            <a:r>
              <a:rPr lang="en-US" sz="2800" b="1" dirty="0"/>
              <a:t>DESCRIPTIVE STATISTICS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0" y="1230313"/>
            <a:ext cx="10933113" cy="4700587"/>
          </a:xfrm>
          <a:noFill/>
        </p:spPr>
        <p:txBody>
          <a:bodyPr>
            <a:normAutofit/>
          </a:bodyPr>
          <a:lstStyle/>
          <a:p>
            <a:pPr marL="0" indent="0" algn="just">
              <a:buNone/>
            </a:pPr>
            <a:endParaRPr lang="en-US" sz="2600" dirty="0"/>
          </a:p>
          <a:p>
            <a:pPr marL="0" indent="0" algn="just">
              <a:buNone/>
            </a:pPr>
            <a:endParaRPr lang="en-US" sz="1800" dirty="0"/>
          </a:p>
          <a:p>
            <a:pPr marL="0" indent="0" algn="just">
              <a:buNone/>
            </a:pPr>
            <a:endParaRPr lang="en-US" dirty="0">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12" name="Table 11">
            <a:extLst>
              <a:ext uri="{FF2B5EF4-FFF2-40B4-BE49-F238E27FC236}">
                <a16:creationId xmlns:a16="http://schemas.microsoft.com/office/drawing/2014/main" id="{51BD48DA-3FE1-79B9-9277-84666BC79F94}"/>
              </a:ext>
            </a:extLst>
          </p:cNvPr>
          <p:cNvGraphicFramePr>
            <a:graphicFrameLocks noGrp="1"/>
          </p:cNvGraphicFramePr>
          <p:nvPr>
            <p:extLst>
              <p:ext uri="{D42A27DB-BD31-4B8C-83A1-F6EECF244321}">
                <p14:modId xmlns:p14="http://schemas.microsoft.com/office/powerpoint/2010/main" val="3843695279"/>
              </p:ext>
            </p:extLst>
          </p:nvPr>
        </p:nvGraphicFramePr>
        <p:xfrm>
          <a:off x="511017" y="718188"/>
          <a:ext cx="2990466" cy="3383133"/>
        </p:xfrm>
        <a:graphic>
          <a:graphicData uri="http://schemas.openxmlformats.org/drawingml/2006/table">
            <a:tbl>
              <a:tblPr/>
              <a:tblGrid>
                <a:gridCol w="1535251">
                  <a:extLst>
                    <a:ext uri="{9D8B030D-6E8A-4147-A177-3AD203B41FA5}">
                      <a16:colId xmlns:a16="http://schemas.microsoft.com/office/drawing/2014/main" val="3223014050"/>
                    </a:ext>
                  </a:extLst>
                </a:gridCol>
                <a:gridCol w="1455215">
                  <a:extLst>
                    <a:ext uri="{9D8B030D-6E8A-4147-A177-3AD203B41FA5}">
                      <a16:colId xmlns:a16="http://schemas.microsoft.com/office/drawing/2014/main" val="2674937599"/>
                    </a:ext>
                  </a:extLst>
                </a:gridCol>
              </a:tblGrid>
              <a:tr h="180159">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53601482"/>
                  </a:ext>
                </a:extLst>
              </a:tr>
              <a:tr h="180159">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APPLE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9591754"/>
                  </a:ext>
                </a:extLst>
              </a:tr>
              <a:tr h="179242">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48002751"/>
                  </a:ext>
                </a:extLst>
              </a:tr>
              <a:tr h="217144">
                <a:tc>
                  <a:txBody>
                    <a:bodyPr/>
                    <a:lstStyle/>
                    <a:p>
                      <a:pPr rtl="0" fontAlgn="b"/>
                      <a:r>
                        <a:rPr lang="en-US" sz="1200" dirty="0">
                          <a:effectLst/>
                          <a:latin typeface="Times New Roman" panose="02020603050405020304" pitchFamily="18" charset="0"/>
                          <a:cs typeface="Times New Roman" panose="02020603050405020304" pitchFamily="18" charset="0"/>
                        </a:rPr>
                        <a:t>Mean</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98.574</a:t>
                      </a:r>
                    </a:p>
                  </a:txBody>
                  <a:tcPr marL="19050" marR="19050" marT="0" marB="0" anchor="b">
                    <a:lnL>
                      <a:noFill/>
                    </a:lnL>
                    <a:lnR>
                      <a:noFill/>
                    </a:lnR>
                    <a:lnT>
                      <a:noFill/>
                    </a:lnT>
                    <a:lnB>
                      <a:noFill/>
                    </a:lnB>
                  </a:tcPr>
                </a:tc>
                <a:extLst>
                  <a:ext uri="{0D108BD9-81ED-4DB2-BD59-A6C34878D82A}">
                    <a16:rowId xmlns:a16="http://schemas.microsoft.com/office/drawing/2014/main" val="2581619236"/>
                  </a:ext>
                </a:extLst>
              </a:tr>
              <a:tr h="217144">
                <a:tc>
                  <a:txBody>
                    <a:bodyPr/>
                    <a:lstStyle/>
                    <a:p>
                      <a:pPr rtl="0" fontAlgn="b"/>
                      <a:r>
                        <a:rPr lang="en-US" sz="1200">
                          <a:effectLst/>
                          <a:latin typeface="Times New Roman" panose="02020603050405020304" pitchFamily="18" charset="0"/>
                          <a:cs typeface="Times New Roman" panose="02020603050405020304" pitchFamily="18" charset="0"/>
                        </a:rPr>
                        <a:t>Median </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95.087</a:t>
                      </a:r>
                    </a:p>
                  </a:txBody>
                  <a:tcPr marL="19050" marR="19050" marT="0" marB="0" anchor="b">
                    <a:lnL>
                      <a:noFill/>
                    </a:lnL>
                    <a:lnR>
                      <a:noFill/>
                    </a:lnR>
                    <a:lnT>
                      <a:noFill/>
                    </a:lnT>
                    <a:lnB>
                      <a:noFill/>
                    </a:lnB>
                  </a:tcPr>
                </a:tc>
                <a:extLst>
                  <a:ext uri="{0D108BD9-81ED-4DB2-BD59-A6C34878D82A}">
                    <a16:rowId xmlns:a16="http://schemas.microsoft.com/office/drawing/2014/main" val="3668099900"/>
                  </a:ext>
                </a:extLst>
              </a:tr>
              <a:tr h="217144">
                <a:tc>
                  <a:txBody>
                    <a:bodyPr/>
                    <a:lstStyle/>
                    <a:p>
                      <a:pPr rtl="0" fontAlgn="b"/>
                      <a:r>
                        <a:rPr lang="en-US" sz="1200" dirty="0">
                          <a:effectLst/>
                          <a:latin typeface="Times New Roman" panose="02020603050405020304" pitchFamily="18" charset="0"/>
                          <a:cs typeface="Times New Roman" panose="02020603050405020304" pitchFamily="18" charset="0"/>
                        </a:rPr>
                        <a:t>Mode</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127.820</a:t>
                      </a:r>
                    </a:p>
                  </a:txBody>
                  <a:tcPr marL="19050" marR="19050" marT="0" marB="0" anchor="b">
                    <a:lnL>
                      <a:noFill/>
                    </a:lnL>
                    <a:lnR>
                      <a:noFill/>
                    </a:lnR>
                    <a:lnT>
                      <a:noFill/>
                    </a:lnT>
                    <a:lnB>
                      <a:noFill/>
                    </a:lnB>
                  </a:tcPr>
                </a:tc>
                <a:extLst>
                  <a:ext uri="{0D108BD9-81ED-4DB2-BD59-A6C34878D82A}">
                    <a16:rowId xmlns:a16="http://schemas.microsoft.com/office/drawing/2014/main" val="3010045280"/>
                  </a:ext>
                </a:extLst>
              </a:tr>
              <a:tr h="217144">
                <a:tc>
                  <a:txBody>
                    <a:bodyPr/>
                    <a:lstStyle/>
                    <a:p>
                      <a:pPr rtl="0" fontAlgn="b"/>
                      <a:r>
                        <a:rPr lang="en-US" sz="1200">
                          <a:effectLst/>
                          <a:latin typeface="Times New Roman" panose="02020603050405020304" pitchFamily="18" charset="0"/>
                          <a:cs typeface="Times New Roman" panose="02020603050405020304" pitchFamily="18" charset="0"/>
                        </a:rPr>
                        <a:t>Minimum</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35.995</a:t>
                      </a:r>
                    </a:p>
                  </a:txBody>
                  <a:tcPr marL="19050" marR="19050" marT="0" marB="0" anchor="b">
                    <a:lnL>
                      <a:noFill/>
                    </a:lnL>
                    <a:lnR>
                      <a:noFill/>
                    </a:lnR>
                    <a:lnT>
                      <a:noFill/>
                    </a:lnT>
                    <a:lnB>
                      <a:noFill/>
                    </a:lnB>
                  </a:tcPr>
                </a:tc>
                <a:extLst>
                  <a:ext uri="{0D108BD9-81ED-4DB2-BD59-A6C34878D82A}">
                    <a16:rowId xmlns:a16="http://schemas.microsoft.com/office/drawing/2014/main" val="2119050599"/>
                  </a:ext>
                </a:extLst>
              </a:tr>
              <a:tr h="217144">
                <a:tc>
                  <a:txBody>
                    <a:bodyPr/>
                    <a:lstStyle/>
                    <a:p>
                      <a:pPr rtl="0" fontAlgn="b"/>
                      <a:r>
                        <a:rPr lang="en-US" sz="1200" dirty="0">
                          <a:effectLst/>
                          <a:latin typeface="Times New Roman" panose="02020603050405020304" pitchFamily="18" charset="0"/>
                          <a:cs typeface="Times New Roman" panose="02020603050405020304" pitchFamily="18" charset="0"/>
                        </a:rPr>
                        <a:t>Maximum</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182.630</a:t>
                      </a:r>
                    </a:p>
                  </a:txBody>
                  <a:tcPr marL="19050" marR="19050" marT="0" marB="0" anchor="b">
                    <a:lnL>
                      <a:noFill/>
                    </a:lnL>
                    <a:lnR>
                      <a:noFill/>
                    </a:lnR>
                    <a:lnT>
                      <a:noFill/>
                    </a:lnT>
                    <a:lnB>
                      <a:noFill/>
                    </a:lnB>
                  </a:tcPr>
                </a:tc>
                <a:extLst>
                  <a:ext uri="{0D108BD9-81ED-4DB2-BD59-A6C34878D82A}">
                    <a16:rowId xmlns:a16="http://schemas.microsoft.com/office/drawing/2014/main" val="593129794"/>
                  </a:ext>
                </a:extLst>
              </a:tr>
              <a:tr h="217144">
                <a:tc>
                  <a:txBody>
                    <a:bodyPr/>
                    <a:lstStyle/>
                    <a:p>
                      <a:pPr rtl="0" fontAlgn="b"/>
                      <a:r>
                        <a:rPr lang="en-US" sz="1200">
                          <a:effectLst/>
                          <a:latin typeface="Times New Roman" panose="02020603050405020304" pitchFamily="18" charset="0"/>
                          <a:cs typeface="Times New Roman" panose="02020603050405020304" pitchFamily="18" charset="0"/>
                        </a:rPr>
                        <a:t>Sum </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125977.705</a:t>
                      </a:r>
                    </a:p>
                  </a:txBody>
                  <a:tcPr marL="19050" marR="19050" marT="0" marB="0" anchor="b">
                    <a:lnL>
                      <a:noFill/>
                    </a:lnL>
                    <a:lnR>
                      <a:noFill/>
                    </a:lnR>
                    <a:lnT>
                      <a:noFill/>
                    </a:lnT>
                    <a:lnB>
                      <a:noFill/>
                    </a:lnB>
                  </a:tcPr>
                </a:tc>
                <a:extLst>
                  <a:ext uri="{0D108BD9-81ED-4DB2-BD59-A6C34878D82A}">
                    <a16:rowId xmlns:a16="http://schemas.microsoft.com/office/drawing/2014/main" val="915222303"/>
                  </a:ext>
                </a:extLst>
              </a:tr>
              <a:tr h="217144">
                <a:tc>
                  <a:txBody>
                    <a:bodyPr/>
                    <a:lstStyle/>
                    <a:p>
                      <a:pPr rtl="0" fontAlgn="b"/>
                      <a:r>
                        <a:rPr lang="en-US" sz="1200">
                          <a:effectLst/>
                          <a:latin typeface="Times New Roman" panose="02020603050405020304" pitchFamily="18" charset="0"/>
                          <a:cs typeface="Times New Roman" panose="02020603050405020304" pitchFamily="18" charset="0"/>
                        </a:rPr>
                        <a:t>Count</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1278.000</a:t>
                      </a:r>
                    </a:p>
                  </a:txBody>
                  <a:tcPr marL="19050" marR="19050" marT="0" marB="0" anchor="b">
                    <a:lnL>
                      <a:noFill/>
                    </a:lnL>
                    <a:lnR>
                      <a:noFill/>
                    </a:lnR>
                    <a:lnT>
                      <a:noFill/>
                    </a:lnT>
                    <a:lnB>
                      <a:noFill/>
                    </a:lnB>
                  </a:tcPr>
                </a:tc>
                <a:extLst>
                  <a:ext uri="{0D108BD9-81ED-4DB2-BD59-A6C34878D82A}">
                    <a16:rowId xmlns:a16="http://schemas.microsoft.com/office/drawing/2014/main" val="3432139905"/>
                  </a:ext>
                </a:extLst>
              </a:tr>
              <a:tr h="217144">
                <a:tc>
                  <a:txBody>
                    <a:bodyPr/>
                    <a:lstStyle/>
                    <a:p>
                      <a:pPr rtl="0" fontAlgn="b"/>
                      <a:r>
                        <a:rPr lang="en-US" sz="1200">
                          <a:effectLst/>
                          <a:latin typeface="Times New Roman" panose="02020603050405020304" pitchFamily="18" charset="0"/>
                          <a:cs typeface="Times New Roman" panose="02020603050405020304" pitchFamily="18" charset="0"/>
                        </a:rPr>
                        <a:t>Range</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146.635</a:t>
                      </a:r>
                    </a:p>
                  </a:txBody>
                  <a:tcPr marL="19050" marR="19050" marT="0" marB="0" anchor="b">
                    <a:lnL>
                      <a:noFill/>
                    </a:lnL>
                    <a:lnR>
                      <a:noFill/>
                    </a:lnR>
                    <a:lnT>
                      <a:noFill/>
                    </a:lnT>
                    <a:lnB>
                      <a:noFill/>
                    </a:lnB>
                  </a:tcPr>
                </a:tc>
                <a:extLst>
                  <a:ext uri="{0D108BD9-81ED-4DB2-BD59-A6C34878D82A}">
                    <a16:rowId xmlns:a16="http://schemas.microsoft.com/office/drawing/2014/main" val="3818719902"/>
                  </a:ext>
                </a:extLst>
              </a:tr>
              <a:tr h="217144">
                <a:tc>
                  <a:txBody>
                    <a:bodyPr/>
                    <a:lstStyle/>
                    <a:p>
                      <a:pPr rtl="0" fontAlgn="b"/>
                      <a:r>
                        <a:rPr lang="en-US" sz="1200">
                          <a:effectLst/>
                          <a:latin typeface="Times New Roman" panose="02020603050405020304" pitchFamily="18" charset="0"/>
                          <a:cs typeface="Times New Roman" panose="02020603050405020304" pitchFamily="18" charset="0"/>
                        </a:rPr>
                        <a:t>Variance</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2132.236</a:t>
                      </a:r>
                    </a:p>
                  </a:txBody>
                  <a:tcPr marL="19050" marR="19050" marT="0" marB="0" anchor="b">
                    <a:lnL>
                      <a:noFill/>
                    </a:lnL>
                    <a:lnR>
                      <a:noFill/>
                    </a:lnR>
                    <a:lnT>
                      <a:noFill/>
                    </a:lnT>
                    <a:lnB>
                      <a:noFill/>
                    </a:lnB>
                  </a:tcPr>
                </a:tc>
                <a:extLst>
                  <a:ext uri="{0D108BD9-81ED-4DB2-BD59-A6C34878D82A}">
                    <a16:rowId xmlns:a16="http://schemas.microsoft.com/office/drawing/2014/main" val="3287032383"/>
                  </a:ext>
                </a:extLst>
              </a:tr>
              <a:tr h="217144">
                <a:tc>
                  <a:txBody>
                    <a:bodyPr/>
                    <a:lstStyle/>
                    <a:p>
                      <a:pPr rtl="0" fontAlgn="b"/>
                      <a:r>
                        <a:rPr lang="en-US" sz="1200" dirty="0">
                          <a:effectLst/>
                          <a:latin typeface="Times New Roman" panose="02020603050405020304" pitchFamily="18" charset="0"/>
                          <a:cs typeface="Times New Roman" panose="02020603050405020304" pitchFamily="18" charset="0"/>
                        </a:rPr>
                        <a:t>Standard Deviation</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46.176</a:t>
                      </a:r>
                    </a:p>
                  </a:txBody>
                  <a:tcPr marL="19050" marR="19050" marT="0" marB="0" anchor="b">
                    <a:lnL>
                      <a:noFill/>
                    </a:lnL>
                    <a:lnR>
                      <a:noFill/>
                    </a:lnR>
                    <a:lnT>
                      <a:noFill/>
                    </a:lnT>
                    <a:lnB>
                      <a:noFill/>
                    </a:lnB>
                  </a:tcPr>
                </a:tc>
                <a:extLst>
                  <a:ext uri="{0D108BD9-81ED-4DB2-BD59-A6C34878D82A}">
                    <a16:rowId xmlns:a16="http://schemas.microsoft.com/office/drawing/2014/main" val="3856234289"/>
                  </a:ext>
                </a:extLst>
              </a:tr>
              <a:tr h="217144">
                <a:tc>
                  <a:txBody>
                    <a:bodyPr/>
                    <a:lstStyle/>
                    <a:p>
                      <a:pPr rtl="0" fontAlgn="b"/>
                      <a:r>
                        <a:rPr lang="en-US" sz="1200">
                          <a:effectLst/>
                          <a:latin typeface="Times New Roman" panose="02020603050405020304" pitchFamily="18" charset="0"/>
                          <a:cs typeface="Times New Roman" panose="02020603050405020304" pitchFamily="18" charset="0"/>
                        </a:rPr>
                        <a:t>Skewness</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0.122</a:t>
                      </a:r>
                    </a:p>
                  </a:txBody>
                  <a:tcPr marL="19050" marR="19050" marT="0" marB="0" anchor="b">
                    <a:lnL>
                      <a:noFill/>
                    </a:lnL>
                    <a:lnR>
                      <a:noFill/>
                    </a:lnR>
                    <a:lnT>
                      <a:noFill/>
                    </a:lnT>
                    <a:lnB>
                      <a:noFill/>
                    </a:lnB>
                  </a:tcPr>
                </a:tc>
                <a:extLst>
                  <a:ext uri="{0D108BD9-81ED-4DB2-BD59-A6C34878D82A}">
                    <a16:rowId xmlns:a16="http://schemas.microsoft.com/office/drawing/2014/main" val="1678601510"/>
                  </a:ext>
                </a:extLst>
              </a:tr>
              <a:tr h="217144">
                <a:tc>
                  <a:txBody>
                    <a:bodyPr/>
                    <a:lstStyle/>
                    <a:p>
                      <a:pPr rtl="0" fontAlgn="b"/>
                      <a:r>
                        <a:rPr lang="en-US" sz="1200" dirty="0">
                          <a:effectLst/>
                          <a:latin typeface="Times New Roman" panose="02020603050405020304" pitchFamily="18" charset="0"/>
                          <a:cs typeface="Times New Roman" panose="02020603050405020304" pitchFamily="18" charset="0"/>
                        </a:rPr>
                        <a:t>Kurtosis</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-1.582</a:t>
                      </a:r>
                    </a:p>
                  </a:txBody>
                  <a:tcPr marL="19050" marR="19050" marT="0" marB="0" anchor="b">
                    <a:lnL>
                      <a:noFill/>
                    </a:lnL>
                    <a:lnR>
                      <a:noFill/>
                    </a:lnR>
                    <a:lnT>
                      <a:noFill/>
                    </a:lnT>
                    <a:lnB>
                      <a:noFill/>
                    </a:lnB>
                  </a:tcPr>
                </a:tc>
                <a:extLst>
                  <a:ext uri="{0D108BD9-81ED-4DB2-BD59-A6C34878D82A}">
                    <a16:rowId xmlns:a16="http://schemas.microsoft.com/office/drawing/2014/main" val="687896546"/>
                  </a:ext>
                </a:extLst>
              </a:tr>
              <a:tr h="217144">
                <a:tc>
                  <a:txBody>
                    <a:bodyPr/>
                    <a:lstStyle/>
                    <a:p>
                      <a:pPr rtl="0" fontAlgn="b"/>
                      <a:r>
                        <a:rPr lang="en-US" sz="1200" dirty="0">
                          <a:effectLst/>
                          <a:latin typeface="Times New Roman" panose="02020603050405020304" pitchFamily="18" charset="0"/>
                          <a:cs typeface="Times New Roman" panose="02020603050405020304" pitchFamily="18" charset="0"/>
                        </a:rPr>
                        <a:t>Standard Error</a:t>
                      </a:r>
                    </a:p>
                  </a:txBody>
                  <a:tcPr marL="19050" marR="1905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1.292</a:t>
                      </a:r>
                    </a:p>
                  </a:txBody>
                  <a:tcPr marL="19050" marR="1905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8862248"/>
                  </a:ext>
                </a:extLst>
              </a:tr>
            </a:tbl>
          </a:graphicData>
        </a:graphic>
      </p:graphicFrame>
      <p:pic>
        <p:nvPicPr>
          <p:cNvPr id="8200" name="Picture 8">
            <a:extLst>
              <a:ext uri="{FF2B5EF4-FFF2-40B4-BE49-F238E27FC236}">
                <a16:creationId xmlns:a16="http://schemas.microsoft.com/office/drawing/2014/main" id="{2F8EEF5D-ACDA-9066-CEF9-7E113CDB2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205" y="747504"/>
            <a:ext cx="8385717" cy="33624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5577752-FDDE-7201-3B1F-337A3C06F70A}"/>
              </a:ext>
            </a:extLst>
          </p:cNvPr>
          <p:cNvSpPr txBox="1"/>
          <p:nvPr/>
        </p:nvSpPr>
        <p:spPr>
          <a:xfrm>
            <a:off x="378112" y="4581669"/>
            <a:ext cx="11709810" cy="2056460"/>
          </a:xfrm>
          <a:prstGeom prst="rect">
            <a:avLst/>
          </a:prstGeom>
          <a:noFill/>
        </p:spPr>
        <p:txBody>
          <a:bodyPr wrap="square">
            <a:spAutoFit/>
          </a:bodyPr>
          <a:lstStyle/>
          <a:p>
            <a:pPr marL="0" marR="0" algn="just">
              <a:lnSpc>
                <a:spcPct val="115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The descriptive statistics for Apple stock, based on 1,278 data points, provide a thorough understanding of its numerical properties. Central tendency measures, including a mean of 98.574, a median of 95.087, and a mode of 127.820, depict the typical values. The stock's range spans from a minimum of 35.995 to a maximum of 182.630, indicating a total range of 146.635. Variability is evident in a variance of 2132.236 and a standard deviation of 46.176. A skewness of 0.122 suggests a minor asymmetry in the distribution, while a kurtosis of -1.582 indicates lighter tails and a flatter peak compared to a normal distribution. The standard error, reported at 1.292, offers an approximation of the standard deviation of the sample mean. These statistics collectively furnish a comprehensive overview of Apple stock, encompassing central tendency, variability, and distribution characteristics.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FA3A36E-B13B-A2CB-6B26-41FB2B47536F}"/>
              </a:ext>
            </a:extLst>
          </p:cNvPr>
          <p:cNvSpPr txBox="1"/>
          <p:nvPr/>
        </p:nvSpPr>
        <p:spPr>
          <a:xfrm>
            <a:off x="794171" y="4166424"/>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Table 2</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7741D89-4483-5DEF-3984-5234FA9C9D7E}"/>
              </a:ext>
            </a:extLst>
          </p:cNvPr>
          <p:cNvSpPr txBox="1"/>
          <p:nvPr/>
        </p:nvSpPr>
        <p:spPr>
          <a:xfrm>
            <a:off x="5837582" y="4225268"/>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Figure 2</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Slide Number Placeholder 3">
            <a:extLst>
              <a:ext uri="{FF2B5EF4-FFF2-40B4-BE49-F238E27FC236}">
                <a16:creationId xmlns:a16="http://schemas.microsoft.com/office/drawing/2014/main" id="{A53126CE-1B39-BBDB-A11B-FE234C1DCEED}"/>
              </a:ext>
            </a:extLst>
          </p:cNvPr>
          <p:cNvSpPr txBox="1">
            <a:spLocks/>
          </p:cNvSpPr>
          <p:nvPr/>
        </p:nvSpPr>
        <p:spPr>
          <a:xfrm>
            <a:off x="1076588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937836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99419" y="6385088"/>
            <a:ext cx="973667" cy="274320"/>
          </a:xfrm>
        </p:spPr>
        <p:txBody>
          <a:bodyPr>
            <a:normAutofit/>
          </a:bodyPr>
          <a:lstStyle/>
          <a:p>
            <a:pPr>
              <a:spcAft>
                <a:spcPts val="600"/>
              </a:spcAft>
            </a:pPr>
            <a:fld id="{9EC71654-96A5-4280-94F3-931C61A9F92C}" type="slidenum">
              <a:rPr lang="en-US" smtClean="0"/>
              <a:pPr>
                <a:spcAft>
                  <a:spcPts val="600"/>
                </a:spcAft>
              </a:pPr>
              <a:t>7</a:t>
            </a:fld>
            <a:endParaRPr lang="en-US"/>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111512" y="112976"/>
            <a:ext cx="12192000" cy="388829"/>
          </a:xfrm>
        </p:spPr>
        <p:txBody>
          <a:bodyPr>
            <a:normAutofit fontScale="90000"/>
          </a:bodyPr>
          <a:lstStyle/>
          <a:p>
            <a:pPr algn="ctr"/>
            <a:r>
              <a:rPr lang="en-US" sz="2800" b="1" dirty="0"/>
              <a:t>DESCRIPTIVE STATISTICS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0" y="1230313"/>
            <a:ext cx="10933113" cy="4700587"/>
          </a:xfrm>
          <a:noFill/>
        </p:spPr>
        <p:txBody>
          <a:bodyPr>
            <a:normAutofit/>
          </a:bodyPr>
          <a:lstStyle/>
          <a:p>
            <a:pPr marL="0" indent="0" algn="just">
              <a:buNone/>
            </a:pPr>
            <a:endParaRPr lang="en-US" sz="2600" dirty="0"/>
          </a:p>
          <a:p>
            <a:pPr marL="0" indent="0" algn="just">
              <a:buNone/>
            </a:pPr>
            <a:endParaRPr lang="en-US" sz="1800" dirty="0"/>
          </a:p>
          <a:p>
            <a:pPr marL="0" indent="0" algn="just">
              <a:buNone/>
            </a:pPr>
            <a:endParaRPr lang="en-US" dirty="0">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12" name="Table 11">
            <a:extLst>
              <a:ext uri="{FF2B5EF4-FFF2-40B4-BE49-F238E27FC236}">
                <a16:creationId xmlns:a16="http://schemas.microsoft.com/office/drawing/2014/main" id="{51BD48DA-3FE1-79B9-9277-84666BC79F94}"/>
              </a:ext>
            </a:extLst>
          </p:cNvPr>
          <p:cNvGraphicFramePr>
            <a:graphicFrameLocks noGrp="1"/>
          </p:cNvGraphicFramePr>
          <p:nvPr>
            <p:extLst>
              <p:ext uri="{D42A27DB-BD31-4B8C-83A1-F6EECF244321}">
                <p14:modId xmlns:p14="http://schemas.microsoft.com/office/powerpoint/2010/main" val="1355053625"/>
              </p:ext>
            </p:extLst>
          </p:nvPr>
        </p:nvGraphicFramePr>
        <p:xfrm>
          <a:off x="511017" y="718189"/>
          <a:ext cx="2990466" cy="3261687"/>
        </p:xfrm>
        <a:graphic>
          <a:graphicData uri="http://schemas.openxmlformats.org/drawingml/2006/table">
            <a:tbl>
              <a:tblPr/>
              <a:tblGrid>
                <a:gridCol w="1535251">
                  <a:extLst>
                    <a:ext uri="{9D8B030D-6E8A-4147-A177-3AD203B41FA5}">
                      <a16:colId xmlns:a16="http://schemas.microsoft.com/office/drawing/2014/main" val="3223014050"/>
                    </a:ext>
                  </a:extLst>
                </a:gridCol>
                <a:gridCol w="1455215">
                  <a:extLst>
                    <a:ext uri="{9D8B030D-6E8A-4147-A177-3AD203B41FA5}">
                      <a16:colId xmlns:a16="http://schemas.microsoft.com/office/drawing/2014/main" val="2674937599"/>
                    </a:ext>
                  </a:extLst>
                </a:gridCol>
              </a:tblGrid>
              <a:tr h="179023">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53601482"/>
                  </a:ext>
                </a:extLst>
              </a:tr>
              <a:tr h="179023">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TESLA</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9591754"/>
                  </a:ext>
                </a:extLst>
              </a:tr>
              <a:tr h="178112">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48002751"/>
                  </a:ext>
                </a:extLst>
              </a:tr>
              <a:tr h="207802">
                <a:tc>
                  <a:txBody>
                    <a:bodyPr/>
                    <a:lstStyle/>
                    <a:p>
                      <a:pPr rtl="0" fontAlgn="b"/>
                      <a:r>
                        <a:rPr lang="en-US" sz="1200" dirty="0">
                          <a:effectLst/>
                          <a:latin typeface="Times New Roman" panose="02020603050405020304" pitchFamily="18" charset="0"/>
                          <a:cs typeface="Times New Roman" panose="02020603050405020304" pitchFamily="18" charset="0"/>
                        </a:rPr>
                        <a:t>Mean</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131.895</a:t>
                      </a:r>
                    </a:p>
                  </a:txBody>
                  <a:tcPr marL="19050" marR="19050" marT="0" marB="0" anchor="b">
                    <a:lnL>
                      <a:noFill/>
                    </a:lnL>
                    <a:lnR>
                      <a:noFill/>
                    </a:lnR>
                    <a:lnT>
                      <a:noFill/>
                    </a:lnT>
                    <a:lnB>
                      <a:noFill/>
                    </a:lnB>
                  </a:tcPr>
                </a:tc>
                <a:extLst>
                  <a:ext uri="{0D108BD9-81ED-4DB2-BD59-A6C34878D82A}">
                    <a16:rowId xmlns:a16="http://schemas.microsoft.com/office/drawing/2014/main" val="2581619236"/>
                  </a:ext>
                </a:extLst>
              </a:tr>
              <a:tr h="207802">
                <a:tc>
                  <a:txBody>
                    <a:bodyPr/>
                    <a:lstStyle/>
                    <a:p>
                      <a:pPr rtl="0" fontAlgn="b"/>
                      <a:r>
                        <a:rPr lang="en-US" sz="1200">
                          <a:effectLst/>
                          <a:latin typeface="Times New Roman" panose="02020603050405020304" pitchFamily="18" charset="0"/>
                          <a:cs typeface="Times New Roman" panose="02020603050405020304" pitchFamily="18" charset="0"/>
                        </a:rPr>
                        <a:t>Median </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96.573</a:t>
                      </a:r>
                    </a:p>
                  </a:txBody>
                  <a:tcPr marL="19050" marR="19050" marT="0" marB="0" anchor="b">
                    <a:lnL>
                      <a:noFill/>
                    </a:lnL>
                    <a:lnR>
                      <a:noFill/>
                    </a:lnR>
                    <a:lnT>
                      <a:noFill/>
                    </a:lnT>
                    <a:lnB>
                      <a:noFill/>
                    </a:lnB>
                  </a:tcPr>
                </a:tc>
                <a:extLst>
                  <a:ext uri="{0D108BD9-81ED-4DB2-BD59-A6C34878D82A}">
                    <a16:rowId xmlns:a16="http://schemas.microsoft.com/office/drawing/2014/main" val="3668099900"/>
                  </a:ext>
                </a:extLst>
              </a:tr>
              <a:tr h="207802">
                <a:tc>
                  <a:txBody>
                    <a:bodyPr/>
                    <a:lstStyle/>
                    <a:p>
                      <a:pPr rtl="0" fontAlgn="b"/>
                      <a:r>
                        <a:rPr lang="en-US" sz="1200" dirty="0">
                          <a:effectLst/>
                          <a:latin typeface="Times New Roman" panose="02020603050405020304" pitchFamily="18" charset="0"/>
                          <a:cs typeface="Times New Roman" panose="02020603050405020304" pitchFamily="18" charset="0"/>
                        </a:rPr>
                        <a:t>Mode</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24.000</a:t>
                      </a:r>
                    </a:p>
                  </a:txBody>
                  <a:tcPr marL="19050" marR="19050" marT="0" marB="0" anchor="b">
                    <a:lnL>
                      <a:noFill/>
                    </a:lnL>
                    <a:lnR>
                      <a:noFill/>
                    </a:lnR>
                    <a:lnT>
                      <a:noFill/>
                    </a:lnT>
                    <a:lnB>
                      <a:noFill/>
                    </a:lnB>
                  </a:tcPr>
                </a:tc>
                <a:extLst>
                  <a:ext uri="{0D108BD9-81ED-4DB2-BD59-A6C34878D82A}">
                    <a16:rowId xmlns:a16="http://schemas.microsoft.com/office/drawing/2014/main" val="3010045280"/>
                  </a:ext>
                </a:extLst>
              </a:tr>
              <a:tr h="207802">
                <a:tc>
                  <a:txBody>
                    <a:bodyPr/>
                    <a:lstStyle/>
                    <a:p>
                      <a:pPr rtl="0" fontAlgn="b"/>
                      <a:r>
                        <a:rPr lang="en-US" sz="1200">
                          <a:effectLst/>
                          <a:latin typeface="Times New Roman" panose="02020603050405020304" pitchFamily="18" charset="0"/>
                          <a:cs typeface="Times New Roman" panose="02020603050405020304" pitchFamily="18" charset="0"/>
                        </a:rPr>
                        <a:t>Minimum</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12.073</a:t>
                      </a:r>
                    </a:p>
                  </a:txBody>
                  <a:tcPr marL="19050" marR="19050" marT="0" marB="0" anchor="b">
                    <a:lnL>
                      <a:noFill/>
                    </a:lnL>
                    <a:lnR>
                      <a:noFill/>
                    </a:lnR>
                    <a:lnT>
                      <a:noFill/>
                    </a:lnT>
                    <a:lnB>
                      <a:noFill/>
                    </a:lnB>
                  </a:tcPr>
                </a:tc>
                <a:extLst>
                  <a:ext uri="{0D108BD9-81ED-4DB2-BD59-A6C34878D82A}">
                    <a16:rowId xmlns:a16="http://schemas.microsoft.com/office/drawing/2014/main" val="2119050599"/>
                  </a:ext>
                </a:extLst>
              </a:tr>
              <a:tr h="207802">
                <a:tc>
                  <a:txBody>
                    <a:bodyPr/>
                    <a:lstStyle/>
                    <a:p>
                      <a:pPr rtl="0" fontAlgn="b"/>
                      <a:r>
                        <a:rPr lang="en-US" sz="1200" dirty="0">
                          <a:effectLst/>
                          <a:latin typeface="Times New Roman" panose="02020603050405020304" pitchFamily="18" charset="0"/>
                          <a:cs typeface="Times New Roman" panose="02020603050405020304" pitchFamily="18" charset="0"/>
                        </a:rPr>
                        <a:t>Maximum</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411.470</a:t>
                      </a:r>
                    </a:p>
                  </a:txBody>
                  <a:tcPr marL="19050" marR="19050" marT="0" marB="0" anchor="b">
                    <a:lnL>
                      <a:noFill/>
                    </a:lnL>
                    <a:lnR>
                      <a:noFill/>
                    </a:lnR>
                    <a:lnT>
                      <a:noFill/>
                    </a:lnT>
                    <a:lnB>
                      <a:noFill/>
                    </a:lnB>
                  </a:tcPr>
                </a:tc>
                <a:extLst>
                  <a:ext uri="{0D108BD9-81ED-4DB2-BD59-A6C34878D82A}">
                    <a16:rowId xmlns:a16="http://schemas.microsoft.com/office/drawing/2014/main" val="593129794"/>
                  </a:ext>
                </a:extLst>
              </a:tr>
              <a:tr h="207802">
                <a:tc>
                  <a:txBody>
                    <a:bodyPr/>
                    <a:lstStyle/>
                    <a:p>
                      <a:pPr rtl="0" fontAlgn="b"/>
                      <a:r>
                        <a:rPr lang="en-US" sz="1200">
                          <a:effectLst/>
                          <a:latin typeface="Times New Roman" panose="02020603050405020304" pitchFamily="18" charset="0"/>
                          <a:cs typeface="Times New Roman" panose="02020603050405020304" pitchFamily="18" charset="0"/>
                        </a:rPr>
                        <a:t>Sum </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168562.080</a:t>
                      </a:r>
                    </a:p>
                  </a:txBody>
                  <a:tcPr marL="19050" marR="19050" marT="0" marB="0" anchor="b">
                    <a:lnL>
                      <a:noFill/>
                    </a:lnL>
                    <a:lnR>
                      <a:noFill/>
                    </a:lnR>
                    <a:lnT>
                      <a:noFill/>
                    </a:lnT>
                    <a:lnB>
                      <a:noFill/>
                    </a:lnB>
                  </a:tcPr>
                </a:tc>
                <a:extLst>
                  <a:ext uri="{0D108BD9-81ED-4DB2-BD59-A6C34878D82A}">
                    <a16:rowId xmlns:a16="http://schemas.microsoft.com/office/drawing/2014/main" val="915222303"/>
                  </a:ext>
                </a:extLst>
              </a:tr>
              <a:tr h="207802">
                <a:tc>
                  <a:txBody>
                    <a:bodyPr/>
                    <a:lstStyle/>
                    <a:p>
                      <a:pPr rtl="0" fontAlgn="b"/>
                      <a:r>
                        <a:rPr lang="en-US" sz="1200">
                          <a:effectLst/>
                          <a:latin typeface="Times New Roman" panose="02020603050405020304" pitchFamily="18" charset="0"/>
                          <a:cs typeface="Times New Roman" panose="02020603050405020304" pitchFamily="18" charset="0"/>
                        </a:rPr>
                        <a:t>Count</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1278.000</a:t>
                      </a:r>
                    </a:p>
                  </a:txBody>
                  <a:tcPr marL="19050" marR="19050" marT="0" marB="0" anchor="b">
                    <a:lnL>
                      <a:noFill/>
                    </a:lnL>
                    <a:lnR>
                      <a:noFill/>
                    </a:lnR>
                    <a:lnT>
                      <a:noFill/>
                    </a:lnT>
                    <a:lnB>
                      <a:noFill/>
                    </a:lnB>
                  </a:tcPr>
                </a:tc>
                <a:extLst>
                  <a:ext uri="{0D108BD9-81ED-4DB2-BD59-A6C34878D82A}">
                    <a16:rowId xmlns:a16="http://schemas.microsoft.com/office/drawing/2014/main" val="3432139905"/>
                  </a:ext>
                </a:extLst>
              </a:tr>
              <a:tr h="207802">
                <a:tc>
                  <a:txBody>
                    <a:bodyPr/>
                    <a:lstStyle/>
                    <a:p>
                      <a:pPr rtl="0" fontAlgn="b"/>
                      <a:r>
                        <a:rPr lang="en-US" sz="1200">
                          <a:effectLst/>
                          <a:latin typeface="Times New Roman" panose="02020603050405020304" pitchFamily="18" charset="0"/>
                          <a:cs typeface="Times New Roman" panose="02020603050405020304" pitchFamily="18" charset="0"/>
                        </a:rPr>
                        <a:t>Range</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399.397</a:t>
                      </a:r>
                    </a:p>
                  </a:txBody>
                  <a:tcPr marL="19050" marR="19050" marT="0" marB="0" anchor="b">
                    <a:lnL>
                      <a:noFill/>
                    </a:lnL>
                    <a:lnR>
                      <a:noFill/>
                    </a:lnR>
                    <a:lnT>
                      <a:noFill/>
                    </a:lnT>
                    <a:lnB>
                      <a:noFill/>
                    </a:lnB>
                  </a:tcPr>
                </a:tc>
                <a:extLst>
                  <a:ext uri="{0D108BD9-81ED-4DB2-BD59-A6C34878D82A}">
                    <a16:rowId xmlns:a16="http://schemas.microsoft.com/office/drawing/2014/main" val="3818719902"/>
                  </a:ext>
                </a:extLst>
              </a:tr>
              <a:tr h="207802">
                <a:tc>
                  <a:txBody>
                    <a:bodyPr/>
                    <a:lstStyle/>
                    <a:p>
                      <a:pPr rtl="0" fontAlgn="b"/>
                      <a:r>
                        <a:rPr lang="en-US" sz="1200">
                          <a:effectLst/>
                          <a:latin typeface="Times New Roman" panose="02020603050405020304" pitchFamily="18" charset="0"/>
                          <a:cs typeface="Times New Roman" panose="02020603050405020304" pitchFamily="18" charset="0"/>
                        </a:rPr>
                        <a:t>Variance</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13728.007</a:t>
                      </a:r>
                    </a:p>
                  </a:txBody>
                  <a:tcPr marL="19050" marR="19050" marT="0" marB="0" anchor="b">
                    <a:lnL>
                      <a:noFill/>
                    </a:lnL>
                    <a:lnR>
                      <a:noFill/>
                    </a:lnR>
                    <a:lnT>
                      <a:noFill/>
                    </a:lnT>
                    <a:lnB>
                      <a:noFill/>
                    </a:lnB>
                  </a:tcPr>
                </a:tc>
                <a:extLst>
                  <a:ext uri="{0D108BD9-81ED-4DB2-BD59-A6C34878D82A}">
                    <a16:rowId xmlns:a16="http://schemas.microsoft.com/office/drawing/2014/main" val="3287032383"/>
                  </a:ext>
                </a:extLst>
              </a:tr>
              <a:tr h="207802">
                <a:tc>
                  <a:txBody>
                    <a:bodyPr/>
                    <a:lstStyle/>
                    <a:p>
                      <a:pPr rtl="0" fontAlgn="b"/>
                      <a:r>
                        <a:rPr lang="en-US" sz="1200" dirty="0">
                          <a:effectLst/>
                          <a:latin typeface="Times New Roman" panose="02020603050405020304" pitchFamily="18" charset="0"/>
                          <a:cs typeface="Times New Roman" panose="02020603050405020304" pitchFamily="18" charset="0"/>
                        </a:rPr>
                        <a:t>Standard Deviation</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117.167</a:t>
                      </a:r>
                    </a:p>
                  </a:txBody>
                  <a:tcPr marL="19050" marR="19050" marT="0" marB="0" anchor="b">
                    <a:lnL>
                      <a:noFill/>
                    </a:lnL>
                    <a:lnR>
                      <a:noFill/>
                    </a:lnR>
                    <a:lnT>
                      <a:noFill/>
                    </a:lnT>
                    <a:lnB>
                      <a:noFill/>
                    </a:lnB>
                  </a:tcPr>
                </a:tc>
                <a:extLst>
                  <a:ext uri="{0D108BD9-81ED-4DB2-BD59-A6C34878D82A}">
                    <a16:rowId xmlns:a16="http://schemas.microsoft.com/office/drawing/2014/main" val="3856234289"/>
                  </a:ext>
                </a:extLst>
              </a:tr>
              <a:tr h="207802">
                <a:tc>
                  <a:txBody>
                    <a:bodyPr/>
                    <a:lstStyle/>
                    <a:p>
                      <a:pPr rtl="0" fontAlgn="b"/>
                      <a:r>
                        <a:rPr lang="en-US" sz="1200">
                          <a:effectLst/>
                          <a:latin typeface="Times New Roman" panose="02020603050405020304" pitchFamily="18" charset="0"/>
                          <a:cs typeface="Times New Roman" panose="02020603050405020304" pitchFamily="18" charset="0"/>
                        </a:rPr>
                        <a:t>Skewness</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0.471</a:t>
                      </a:r>
                    </a:p>
                  </a:txBody>
                  <a:tcPr marL="19050" marR="19050" marT="0" marB="0" anchor="b">
                    <a:lnL>
                      <a:noFill/>
                    </a:lnL>
                    <a:lnR>
                      <a:noFill/>
                    </a:lnR>
                    <a:lnT>
                      <a:noFill/>
                    </a:lnT>
                    <a:lnB>
                      <a:noFill/>
                    </a:lnB>
                  </a:tcPr>
                </a:tc>
                <a:extLst>
                  <a:ext uri="{0D108BD9-81ED-4DB2-BD59-A6C34878D82A}">
                    <a16:rowId xmlns:a16="http://schemas.microsoft.com/office/drawing/2014/main" val="1678601510"/>
                  </a:ext>
                </a:extLst>
              </a:tr>
              <a:tr h="207802">
                <a:tc>
                  <a:txBody>
                    <a:bodyPr/>
                    <a:lstStyle/>
                    <a:p>
                      <a:pPr rtl="0" fontAlgn="b"/>
                      <a:r>
                        <a:rPr lang="en-US" sz="1200" dirty="0">
                          <a:effectLst/>
                          <a:latin typeface="Times New Roman" panose="02020603050405020304" pitchFamily="18" charset="0"/>
                          <a:cs typeface="Times New Roman" panose="02020603050405020304" pitchFamily="18" charset="0"/>
                        </a:rPr>
                        <a:t>Kurtosis</a:t>
                      </a:r>
                    </a:p>
                  </a:txBody>
                  <a:tcPr marL="19050" marR="19050" marT="0" marB="0" anchor="b">
                    <a:lnL>
                      <a:noFill/>
                    </a:lnL>
                    <a:lnR>
                      <a:noFill/>
                    </a:lnR>
                    <a:lnT>
                      <a:noFill/>
                    </a:lnT>
                    <a:lnB>
                      <a:noFill/>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-1.257</a:t>
                      </a:r>
                    </a:p>
                  </a:txBody>
                  <a:tcPr marL="19050" marR="19050" marT="0" marB="0" anchor="b">
                    <a:lnL>
                      <a:noFill/>
                    </a:lnL>
                    <a:lnR>
                      <a:noFill/>
                    </a:lnR>
                    <a:lnT>
                      <a:noFill/>
                    </a:lnT>
                    <a:lnB>
                      <a:noFill/>
                    </a:lnB>
                  </a:tcPr>
                </a:tc>
                <a:extLst>
                  <a:ext uri="{0D108BD9-81ED-4DB2-BD59-A6C34878D82A}">
                    <a16:rowId xmlns:a16="http://schemas.microsoft.com/office/drawing/2014/main" val="687896546"/>
                  </a:ext>
                </a:extLst>
              </a:tr>
              <a:tr h="207802">
                <a:tc>
                  <a:txBody>
                    <a:bodyPr/>
                    <a:lstStyle/>
                    <a:p>
                      <a:pPr rtl="0" fontAlgn="b"/>
                      <a:r>
                        <a:rPr lang="en-US" sz="1200" dirty="0">
                          <a:effectLst/>
                          <a:latin typeface="Times New Roman" panose="02020603050405020304" pitchFamily="18" charset="0"/>
                          <a:cs typeface="Times New Roman" panose="02020603050405020304" pitchFamily="18" charset="0"/>
                        </a:rPr>
                        <a:t>Standard Error</a:t>
                      </a:r>
                    </a:p>
                  </a:txBody>
                  <a:tcPr marL="19050" marR="1905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3.277</a:t>
                      </a:r>
                    </a:p>
                  </a:txBody>
                  <a:tcPr marL="19050" marR="1905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8862248"/>
                  </a:ext>
                </a:extLst>
              </a:tr>
            </a:tbl>
          </a:graphicData>
        </a:graphic>
      </p:graphicFrame>
      <p:pic>
        <p:nvPicPr>
          <p:cNvPr id="9218" name="Picture 2">
            <a:extLst>
              <a:ext uri="{FF2B5EF4-FFF2-40B4-BE49-F238E27FC236}">
                <a16:creationId xmlns:a16="http://schemas.microsoft.com/office/drawing/2014/main" id="{6C788FEF-9022-D71D-1791-306DD97E5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0625" y="681345"/>
            <a:ext cx="7930376" cy="32616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450901-FB4D-2CE5-E5BF-B2E9C334C17A}"/>
              </a:ext>
            </a:extLst>
          </p:cNvPr>
          <p:cNvSpPr txBox="1"/>
          <p:nvPr/>
        </p:nvSpPr>
        <p:spPr>
          <a:xfrm>
            <a:off x="438944" y="4319793"/>
            <a:ext cx="11372057" cy="2339615"/>
          </a:xfrm>
          <a:prstGeom prst="rect">
            <a:avLst/>
          </a:prstGeom>
          <a:noFill/>
        </p:spPr>
        <p:txBody>
          <a:bodyPr wrap="square">
            <a:spAutoFit/>
          </a:bodyPr>
          <a:lstStyle/>
          <a:p>
            <a:pPr marL="0" marR="0" algn="just">
              <a:lnSpc>
                <a:spcPct val="115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The statistical summary for Tesla stock, derived from 1,278 data points, provides valuable information about its numerical characteristics. Measures of central tendency include a mean of 131.895, a median of 96.573, and a mode of 24.000. The stock demonstrates a wide range, extending from a minimum value of 12.073 to a maximum of 411.470, resulting in a span of 399.397. The variability in the dataset is captured by a variance of 13728.007 and a standard deviation of 117.167. A positive skewness of 0.471 indicates a slight asymmetry with a longer tail on the right side. The kurtosis of -1.257 suggests a distribution with lighter tails and a flatter peak compared to a normal distribution. The standard error is noted at 3.277, providing an approximation of the standard deviation of the sample mean. Collectively, these statistics offer a comprehensive overview of Tesla stock, encompassing its central tendency, variability, and distribution shape.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3ACA7AB-9394-2F04-C304-1AC837121004}"/>
              </a:ext>
            </a:extLst>
          </p:cNvPr>
          <p:cNvSpPr txBox="1"/>
          <p:nvPr/>
        </p:nvSpPr>
        <p:spPr>
          <a:xfrm>
            <a:off x="966277" y="4022392"/>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Table 3</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AE93315-B6EF-4E54-E2F9-F680CD088DCD}"/>
              </a:ext>
            </a:extLst>
          </p:cNvPr>
          <p:cNvSpPr txBox="1"/>
          <p:nvPr/>
        </p:nvSpPr>
        <p:spPr>
          <a:xfrm>
            <a:off x="6243262" y="3976923"/>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Figure </a:t>
            </a:r>
            <a:r>
              <a:rPr lang="en-US" sz="1200" kern="100" dirty="0">
                <a:latin typeface="Times New Roman" panose="02020603050405020304" pitchFamily="18" charset="0"/>
                <a:ea typeface="Calibri" panose="020F0502020204030204" pitchFamily="34" charset="0"/>
                <a:cs typeface="Times New Roman" panose="02020603050405020304" pitchFamily="18" charset="0"/>
              </a:rPr>
              <a:t>3</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07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29845" y="6391191"/>
            <a:ext cx="973667" cy="274320"/>
          </a:xfrm>
        </p:spPr>
        <p:txBody>
          <a:bodyPr>
            <a:normAutofit/>
          </a:bodyPr>
          <a:lstStyle/>
          <a:p>
            <a:pPr>
              <a:spcAft>
                <a:spcPts val="600"/>
              </a:spcAft>
            </a:pPr>
            <a:fld id="{9EC71654-96A5-4280-94F3-931C61A9F92C}" type="slidenum">
              <a:rPr lang="en-US" smtClean="0"/>
              <a:pPr>
                <a:spcAft>
                  <a:spcPts val="600"/>
                </a:spcAft>
              </a:pPr>
              <a:t>8</a:t>
            </a:fld>
            <a:endParaRPr lang="en-US"/>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111512" y="112976"/>
            <a:ext cx="12192000" cy="388829"/>
          </a:xfrm>
        </p:spPr>
        <p:txBody>
          <a:bodyPr>
            <a:normAutofit fontScale="90000"/>
          </a:bodyPr>
          <a:lstStyle/>
          <a:p>
            <a:pPr algn="ctr"/>
            <a:r>
              <a:rPr lang="en-US" sz="2800" b="1" dirty="0"/>
              <a:t>DESCRIPTIVE STATISTICS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0" y="1230313"/>
            <a:ext cx="10933113" cy="4700587"/>
          </a:xfrm>
          <a:noFill/>
        </p:spPr>
        <p:txBody>
          <a:bodyPr>
            <a:normAutofit/>
          </a:bodyPr>
          <a:lstStyle/>
          <a:p>
            <a:pPr marL="0" indent="0" algn="just">
              <a:buNone/>
            </a:pPr>
            <a:endParaRPr lang="en-US" sz="2600" dirty="0"/>
          </a:p>
          <a:p>
            <a:pPr marL="0" indent="0" algn="just">
              <a:buNone/>
            </a:pPr>
            <a:endParaRPr lang="en-US" sz="1800" dirty="0"/>
          </a:p>
          <a:p>
            <a:pPr marL="0" indent="0" algn="just">
              <a:buNone/>
            </a:pPr>
            <a:endParaRPr lang="en-US" dirty="0">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12" name="Table 11">
            <a:extLst>
              <a:ext uri="{FF2B5EF4-FFF2-40B4-BE49-F238E27FC236}">
                <a16:creationId xmlns:a16="http://schemas.microsoft.com/office/drawing/2014/main" id="{51BD48DA-3FE1-79B9-9277-84666BC79F94}"/>
              </a:ext>
            </a:extLst>
          </p:cNvPr>
          <p:cNvGraphicFramePr>
            <a:graphicFrameLocks noGrp="1"/>
          </p:cNvGraphicFramePr>
          <p:nvPr>
            <p:extLst>
              <p:ext uri="{D42A27DB-BD31-4B8C-83A1-F6EECF244321}">
                <p14:modId xmlns:p14="http://schemas.microsoft.com/office/powerpoint/2010/main" val="2475894562"/>
              </p:ext>
            </p:extLst>
          </p:nvPr>
        </p:nvGraphicFramePr>
        <p:xfrm>
          <a:off x="511016" y="718188"/>
          <a:ext cx="2990467" cy="2965560"/>
        </p:xfrm>
        <a:graphic>
          <a:graphicData uri="http://schemas.openxmlformats.org/drawingml/2006/table">
            <a:tbl>
              <a:tblPr/>
              <a:tblGrid>
                <a:gridCol w="1535251">
                  <a:extLst>
                    <a:ext uri="{9D8B030D-6E8A-4147-A177-3AD203B41FA5}">
                      <a16:colId xmlns:a16="http://schemas.microsoft.com/office/drawing/2014/main" val="3223014050"/>
                    </a:ext>
                  </a:extLst>
                </a:gridCol>
                <a:gridCol w="1455216">
                  <a:extLst>
                    <a:ext uri="{9D8B030D-6E8A-4147-A177-3AD203B41FA5}">
                      <a16:colId xmlns:a16="http://schemas.microsoft.com/office/drawing/2014/main" val="2674937599"/>
                    </a:ext>
                  </a:extLst>
                </a:gridCol>
              </a:tblGrid>
              <a:tr h="182657">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53601482"/>
                  </a:ext>
                </a:extLst>
              </a:tr>
              <a:tr h="182657">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S&amp;P 500</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9591754"/>
                  </a:ext>
                </a:extLst>
              </a:tr>
              <a:tr h="181728">
                <a:tc>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7625" marR="47625"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48002751"/>
                  </a:ext>
                </a:extLst>
              </a:tr>
              <a:tr h="185023">
                <a:tc>
                  <a:txBody>
                    <a:bodyPr/>
                    <a:lstStyle/>
                    <a:p>
                      <a:pPr rtl="0" fontAlgn="b"/>
                      <a:r>
                        <a:rPr lang="en-US" sz="1200" dirty="0">
                          <a:effectLst/>
                          <a:latin typeface="Times New Roman" panose="02020603050405020304" pitchFamily="18" charset="0"/>
                          <a:cs typeface="Times New Roman" panose="02020603050405020304" pitchFamily="18" charset="0"/>
                        </a:rPr>
                        <a:t>Mean</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131.895</a:t>
                      </a:r>
                    </a:p>
                  </a:txBody>
                  <a:tcPr marL="19050" marR="19050" marT="0" marB="0" anchor="b">
                    <a:lnL>
                      <a:noFill/>
                    </a:lnL>
                    <a:lnR>
                      <a:noFill/>
                    </a:lnR>
                    <a:lnT>
                      <a:noFill/>
                    </a:lnT>
                    <a:lnB>
                      <a:noFill/>
                    </a:lnB>
                  </a:tcPr>
                </a:tc>
                <a:extLst>
                  <a:ext uri="{0D108BD9-81ED-4DB2-BD59-A6C34878D82A}">
                    <a16:rowId xmlns:a16="http://schemas.microsoft.com/office/drawing/2014/main" val="2581619236"/>
                  </a:ext>
                </a:extLst>
              </a:tr>
              <a:tr h="185023">
                <a:tc>
                  <a:txBody>
                    <a:bodyPr/>
                    <a:lstStyle/>
                    <a:p>
                      <a:pPr rtl="0" fontAlgn="b"/>
                      <a:r>
                        <a:rPr lang="en-US" sz="1200">
                          <a:effectLst/>
                          <a:latin typeface="Times New Roman" panose="02020603050405020304" pitchFamily="18" charset="0"/>
                          <a:cs typeface="Times New Roman" panose="02020603050405020304" pitchFamily="18" charset="0"/>
                        </a:rPr>
                        <a:t>Median </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96.573</a:t>
                      </a:r>
                    </a:p>
                  </a:txBody>
                  <a:tcPr marL="19050" marR="19050" marT="0" marB="0" anchor="b">
                    <a:lnL>
                      <a:noFill/>
                    </a:lnL>
                    <a:lnR>
                      <a:noFill/>
                    </a:lnR>
                    <a:lnT>
                      <a:noFill/>
                    </a:lnT>
                    <a:lnB>
                      <a:noFill/>
                    </a:lnB>
                  </a:tcPr>
                </a:tc>
                <a:extLst>
                  <a:ext uri="{0D108BD9-81ED-4DB2-BD59-A6C34878D82A}">
                    <a16:rowId xmlns:a16="http://schemas.microsoft.com/office/drawing/2014/main" val="3668099900"/>
                  </a:ext>
                </a:extLst>
              </a:tr>
              <a:tr h="185023">
                <a:tc>
                  <a:txBody>
                    <a:bodyPr/>
                    <a:lstStyle/>
                    <a:p>
                      <a:pPr rtl="0" fontAlgn="b"/>
                      <a:r>
                        <a:rPr lang="en-US" sz="1200" dirty="0">
                          <a:effectLst/>
                          <a:latin typeface="Times New Roman" panose="02020603050405020304" pitchFamily="18" charset="0"/>
                          <a:cs typeface="Times New Roman" panose="02020603050405020304" pitchFamily="18" charset="0"/>
                        </a:rPr>
                        <a:t>Mode</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24.000</a:t>
                      </a:r>
                    </a:p>
                  </a:txBody>
                  <a:tcPr marL="19050" marR="19050" marT="0" marB="0" anchor="b">
                    <a:lnL>
                      <a:noFill/>
                    </a:lnL>
                    <a:lnR>
                      <a:noFill/>
                    </a:lnR>
                    <a:lnT>
                      <a:noFill/>
                    </a:lnT>
                    <a:lnB>
                      <a:noFill/>
                    </a:lnB>
                  </a:tcPr>
                </a:tc>
                <a:extLst>
                  <a:ext uri="{0D108BD9-81ED-4DB2-BD59-A6C34878D82A}">
                    <a16:rowId xmlns:a16="http://schemas.microsoft.com/office/drawing/2014/main" val="3010045280"/>
                  </a:ext>
                </a:extLst>
              </a:tr>
              <a:tr h="185023">
                <a:tc>
                  <a:txBody>
                    <a:bodyPr/>
                    <a:lstStyle/>
                    <a:p>
                      <a:pPr rtl="0" fontAlgn="b"/>
                      <a:r>
                        <a:rPr lang="en-US" sz="1200">
                          <a:effectLst/>
                          <a:latin typeface="Times New Roman" panose="02020603050405020304" pitchFamily="18" charset="0"/>
                          <a:cs typeface="Times New Roman" panose="02020603050405020304" pitchFamily="18" charset="0"/>
                        </a:rPr>
                        <a:t>Minimum</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12.073</a:t>
                      </a:r>
                    </a:p>
                  </a:txBody>
                  <a:tcPr marL="19050" marR="19050" marT="0" marB="0" anchor="b">
                    <a:lnL>
                      <a:noFill/>
                    </a:lnL>
                    <a:lnR>
                      <a:noFill/>
                    </a:lnR>
                    <a:lnT>
                      <a:noFill/>
                    </a:lnT>
                    <a:lnB>
                      <a:noFill/>
                    </a:lnB>
                  </a:tcPr>
                </a:tc>
                <a:extLst>
                  <a:ext uri="{0D108BD9-81ED-4DB2-BD59-A6C34878D82A}">
                    <a16:rowId xmlns:a16="http://schemas.microsoft.com/office/drawing/2014/main" val="2119050599"/>
                  </a:ext>
                </a:extLst>
              </a:tr>
              <a:tr h="185023">
                <a:tc>
                  <a:txBody>
                    <a:bodyPr/>
                    <a:lstStyle/>
                    <a:p>
                      <a:pPr rtl="0" fontAlgn="b"/>
                      <a:r>
                        <a:rPr lang="en-US" sz="1200" dirty="0">
                          <a:effectLst/>
                          <a:latin typeface="Times New Roman" panose="02020603050405020304" pitchFamily="18" charset="0"/>
                          <a:cs typeface="Times New Roman" panose="02020603050405020304" pitchFamily="18" charset="0"/>
                        </a:rPr>
                        <a:t>Maximum</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411.470</a:t>
                      </a:r>
                    </a:p>
                  </a:txBody>
                  <a:tcPr marL="19050" marR="19050" marT="0" marB="0" anchor="b">
                    <a:lnL>
                      <a:noFill/>
                    </a:lnL>
                    <a:lnR>
                      <a:noFill/>
                    </a:lnR>
                    <a:lnT>
                      <a:noFill/>
                    </a:lnT>
                    <a:lnB>
                      <a:noFill/>
                    </a:lnB>
                  </a:tcPr>
                </a:tc>
                <a:extLst>
                  <a:ext uri="{0D108BD9-81ED-4DB2-BD59-A6C34878D82A}">
                    <a16:rowId xmlns:a16="http://schemas.microsoft.com/office/drawing/2014/main" val="593129794"/>
                  </a:ext>
                </a:extLst>
              </a:tr>
              <a:tr h="185023">
                <a:tc>
                  <a:txBody>
                    <a:bodyPr/>
                    <a:lstStyle/>
                    <a:p>
                      <a:pPr rtl="0" fontAlgn="b"/>
                      <a:r>
                        <a:rPr lang="en-US" sz="1200">
                          <a:effectLst/>
                          <a:latin typeface="Times New Roman" panose="02020603050405020304" pitchFamily="18" charset="0"/>
                          <a:cs typeface="Times New Roman" panose="02020603050405020304" pitchFamily="18" charset="0"/>
                        </a:rPr>
                        <a:t>Sum </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168562.080</a:t>
                      </a:r>
                    </a:p>
                  </a:txBody>
                  <a:tcPr marL="19050" marR="19050" marT="0" marB="0" anchor="b">
                    <a:lnL>
                      <a:noFill/>
                    </a:lnL>
                    <a:lnR>
                      <a:noFill/>
                    </a:lnR>
                    <a:lnT>
                      <a:noFill/>
                    </a:lnT>
                    <a:lnB>
                      <a:noFill/>
                    </a:lnB>
                  </a:tcPr>
                </a:tc>
                <a:extLst>
                  <a:ext uri="{0D108BD9-81ED-4DB2-BD59-A6C34878D82A}">
                    <a16:rowId xmlns:a16="http://schemas.microsoft.com/office/drawing/2014/main" val="915222303"/>
                  </a:ext>
                </a:extLst>
              </a:tr>
              <a:tr h="185023">
                <a:tc>
                  <a:txBody>
                    <a:bodyPr/>
                    <a:lstStyle/>
                    <a:p>
                      <a:pPr rtl="0" fontAlgn="b"/>
                      <a:r>
                        <a:rPr lang="en-US" sz="1200">
                          <a:effectLst/>
                          <a:latin typeface="Times New Roman" panose="02020603050405020304" pitchFamily="18" charset="0"/>
                          <a:cs typeface="Times New Roman" panose="02020603050405020304" pitchFamily="18" charset="0"/>
                        </a:rPr>
                        <a:t>Count</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1278.000</a:t>
                      </a:r>
                    </a:p>
                  </a:txBody>
                  <a:tcPr marL="19050" marR="19050" marT="0" marB="0" anchor="b">
                    <a:lnL>
                      <a:noFill/>
                    </a:lnL>
                    <a:lnR>
                      <a:noFill/>
                    </a:lnR>
                    <a:lnT>
                      <a:noFill/>
                    </a:lnT>
                    <a:lnB>
                      <a:noFill/>
                    </a:lnB>
                  </a:tcPr>
                </a:tc>
                <a:extLst>
                  <a:ext uri="{0D108BD9-81ED-4DB2-BD59-A6C34878D82A}">
                    <a16:rowId xmlns:a16="http://schemas.microsoft.com/office/drawing/2014/main" val="3432139905"/>
                  </a:ext>
                </a:extLst>
              </a:tr>
              <a:tr h="185023">
                <a:tc>
                  <a:txBody>
                    <a:bodyPr/>
                    <a:lstStyle/>
                    <a:p>
                      <a:pPr rtl="0" fontAlgn="b"/>
                      <a:r>
                        <a:rPr lang="en-US" sz="1200">
                          <a:effectLst/>
                          <a:latin typeface="Times New Roman" panose="02020603050405020304" pitchFamily="18" charset="0"/>
                          <a:cs typeface="Times New Roman" panose="02020603050405020304" pitchFamily="18" charset="0"/>
                        </a:rPr>
                        <a:t>Range</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399.397</a:t>
                      </a:r>
                    </a:p>
                  </a:txBody>
                  <a:tcPr marL="19050" marR="19050" marT="0" marB="0" anchor="b">
                    <a:lnL>
                      <a:noFill/>
                    </a:lnL>
                    <a:lnR>
                      <a:noFill/>
                    </a:lnR>
                    <a:lnT>
                      <a:noFill/>
                    </a:lnT>
                    <a:lnB>
                      <a:noFill/>
                    </a:lnB>
                  </a:tcPr>
                </a:tc>
                <a:extLst>
                  <a:ext uri="{0D108BD9-81ED-4DB2-BD59-A6C34878D82A}">
                    <a16:rowId xmlns:a16="http://schemas.microsoft.com/office/drawing/2014/main" val="3818719902"/>
                  </a:ext>
                </a:extLst>
              </a:tr>
              <a:tr h="185023">
                <a:tc>
                  <a:txBody>
                    <a:bodyPr/>
                    <a:lstStyle/>
                    <a:p>
                      <a:pPr rtl="0" fontAlgn="b"/>
                      <a:r>
                        <a:rPr lang="en-US" sz="1200">
                          <a:effectLst/>
                          <a:latin typeface="Times New Roman" panose="02020603050405020304" pitchFamily="18" charset="0"/>
                          <a:cs typeface="Times New Roman" panose="02020603050405020304" pitchFamily="18" charset="0"/>
                        </a:rPr>
                        <a:t>Variance</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13728.007</a:t>
                      </a:r>
                    </a:p>
                  </a:txBody>
                  <a:tcPr marL="19050" marR="19050" marT="0" marB="0" anchor="b">
                    <a:lnL>
                      <a:noFill/>
                    </a:lnL>
                    <a:lnR>
                      <a:noFill/>
                    </a:lnR>
                    <a:lnT>
                      <a:noFill/>
                    </a:lnT>
                    <a:lnB>
                      <a:noFill/>
                    </a:lnB>
                  </a:tcPr>
                </a:tc>
                <a:extLst>
                  <a:ext uri="{0D108BD9-81ED-4DB2-BD59-A6C34878D82A}">
                    <a16:rowId xmlns:a16="http://schemas.microsoft.com/office/drawing/2014/main" val="3287032383"/>
                  </a:ext>
                </a:extLst>
              </a:tr>
              <a:tr h="185023">
                <a:tc>
                  <a:txBody>
                    <a:bodyPr/>
                    <a:lstStyle/>
                    <a:p>
                      <a:pPr rtl="0" fontAlgn="b"/>
                      <a:r>
                        <a:rPr lang="en-US" sz="1200" dirty="0">
                          <a:effectLst/>
                          <a:latin typeface="Times New Roman" panose="02020603050405020304" pitchFamily="18" charset="0"/>
                          <a:cs typeface="Times New Roman" panose="02020603050405020304" pitchFamily="18" charset="0"/>
                        </a:rPr>
                        <a:t>Standard Deviation</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117.167</a:t>
                      </a:r>
                    </a:p>
                  </a:txBody>
                  <a:tcPr marL="19050" marR="19050" marT="0" marB="0" anchor="b">
                    <a:lnL>
                      <a:noFill/>
                    </a:lnL>
                    <a:lnR>
                      <a:noFill/>
                    </a:lnR>
                    <a:lnT>
                      <a:noFill/>
                    </a:lnT>
                    <a:lnB>
                      <a:noFill/>
                    </a:lnB>
                  </a:tcPr>
                </a:tc>
                <a:extLst>
                  <a:ext uri="{0D108BD9-81ED-4DB2-BD59-A6C34878D82A}">
                    <a16:rowId xmlns:a16="http://schemas.microsoft.com/office/drawing/2014/main" val="3856234289"/>
                  </a:ext>
                </a:extLst>
              </a:tr>
              <a:tr h="185023">
                <a:tc>
                  <a:txBody>
                    <a:bodyPr/>
                    <a:lstStyle/>
                    <a:p>
                      <a:pPr rtl="0" fontAlgn="b"/>
                      <a:r>
                        <a:rPr lang="en-US" sz="1200">
                          <a:effectLst/>
                          <a:latin typeface="Times New Roman" panose="02020603050405020304" pitchFamily="18" charset="0"/>
                          <a:cs typeface="Times New Roman" panose="02020603050405020304" pitchFamily="18" charset="0"/>
                        </a:rPr>
                        <a:t>Skewness</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0.471</a:t>
                      </a:r>
                    </a:p>
                  </a:txBody>
                  <a:tcPr marL="19050" marR="19050" marT="0" marB="0" anchor="b">
                    <a:lnL>
                      <a:noFill/>
                    </a:lnL>
                    <a:lnR>
                      <a:noFill/>
                    </a:lnR>
                    <a:lnT>
                      <a:noFill/>
                    </a:lnT>
                    <a:lnB>
                      <a:noFill/>
                    </a:lnB>
                  </a:tcPr>
                </a:tc>
                <a:extLst>
                  <a:ext uri="{0D108BD9-81ED-4DB2-BD59-A6C34878D82A}">
                    <a16:rowId xmlns:a16="http://schemas.microsoft.com/office/drawing/2014/main" val="1678601510"/>
                  </a:ext>
                </a:extLst>
              </a:tr>
              <a:tr h="185023">
                <a:tc>
                  <a:txBody>
                    <a:bodyPr/>
                    <a:lstStyle/>
                    <a:p>
                      <a:pPr rtl="0" fontAlgn="b"/>
                      <a:r>
                        <a:rPr lang="en-US" sz="1200" dirty="0">
                          <a:effectLst/>
                          <a:latin typeface="Times New Roman" panose="02020603050405020304" pitchFamily="18" charset="0"/>
                          <a:cs typeface="Times New Roman" panose="02020603050405020304" pitchFamily="18" charset="0"/>
                        </a:rPr>
                        <a:t>Kurtosis</a:t>
                      </a:r>
                    </a:p>
                  </a:txBody>
                  <a:tcPr marL="19050" marR="19050" marT="0" marB="0" anchor="b">
                    <a:lnL>
                      <a:noFill/>
                    </a:lnL>
                    <a:lnR>
                      <a:noFill/>
                    </a:lnR>
                    <a:lnT>
                      <a:noFill/>
                    </a:lnT>
                    <a:lnB>
                      <a:noFill/>
                    </a:lnB>
                  </a:tcPr>
                </a:tc>
                <a:tc>
                  <a:txBody>
                    <a:bodyPr/>
                    <a:lstStyle/>
                    <a:p>
                      <a:pPr algn="r" rtl="0" fontAlgn="b"/>
                      <a:r>
                        <a:rPr lang="en-US" sz="1200">
                          <a:effectLst/>
                          <a:latin typeface="Times New Roman" panose="02020603050405020304" pitchFamily="18" charset="0"/>
                          <a:cs typeface="Times New Roman" panose="02020603050405020304" pitchFamily="18" charset="0"/>
                        </a:rPr>
                        <a:t>-1.257</a:t>
                      </a:r>
                    </a:p>
                  </a:txBody>
                  <a:tcPr marL="19050" marR="19050" marT="0" marB="0" anchor="b">
                    <a:lnL>
                      <a:noFill/>
                    </a:lnL>
                    <a:lnR>
                      <a:noFill/>
                    </a:lnR>
                    <a:lnT>
                      <a:noFill/>
                    </a:lnT>
                    <a:lnB>
                      <a:noFill/>
                    </a:lnB>
                  </a:tcPr>
                </a:tc>
                <a:extLst>
                  <a:ext uri="{0D108BD9-81ED-4DB2-BD59-A6C34878D82A}">
                    <a16:rowId xmlns:a16="http://schemas.microsoft.com/office/drawing/2014/main" val="687896546"/>
                  </a:ext>
                </a:extLst>
              </a:tr>
              <a:tr h="185023">
                <a:tc>
                  <a:txBody>
                    <a:bodyPr/>
                    <a:lstStyle/>
                    <a:p>
                      <a:pPr rtl="0" fontAlgn="b"/>
                      <a:r>
                        <a:rPr lang="en-US" sz="1200" dirty="0">
                          <a:effectLst/>
                          <a:latin typeface="Times New Roman" panose="02020603050405020304" pitchFamily="18" charset="0"/>
                          <a:cs typeface="Times New Roman" panose="02020603050405020304" pitchFamily="18" charset="0"/>
                        </a:rPr>
                        <a:t>Standard Error</a:t>
                      </a:r>
                    </a:p>
                  </a:txBody>
                  <a:tcPr marL="19050" marR="1905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rtl="0" fontAlgn="b"/>
                      <a:r>
                        <a:rPr lang="en-US" sz="1200" dirty="0">
                          <a:effectLst/>
                          <a:latin typeface="Times New Roman" panose="02020603050405020304" pitchFamily="18" charset="0"/>
                          <a:cs typeface="Times New Roman" panose="02020603050405020304" pitchFamily="18" charset="0"/>
                        </a:rPr>
                        <a:t>3.277</a:t>
                      </a:r>
                    </a:p>
                  </a:txBody>
                  <a:tcPr marL="19050" marR="1905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8862248"/>
                  </a:ext>
                </a:extLst>
              </a:tr>
            </a:tbl>
          </a:graphicData>
        </a:graphic>
      </p:graphicFrame>
      <p:pic>
        <p:nvPicPr>
          <p:cNvPr id="10242" name="Picture 2">
            <a:extLst>
              <a:ext uri="{FF2B5EF4-FFF2-40B4-BE49-F238E27FC236}">
                <a16:creationId xmlns:a16="http://schemas.microsoft.com/office/drawing/2014/main" id="{93C2E1EB-45F4-A4B5-EB3D-7F0D7ED18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015" y="718188"/>
            <a:ext cx="8552985" cy="29523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6D292B0-DCE7-ABB7-6565-63008960A18B}"/>
              </a:ext>
            </a:extLst>
          </p:cNvPr>
          <p:cNvSpPr txBox="1"/>
          <p:nvPr/>
        </p:nvSpPr>
        <p:spPr>
          <a:xfrm>
            <a:off x="309880" y="4334731"/>
            <a:ext cx="11795263" cy="2056460"/>
          </a:xfrm>
          <a:prstGeom prst="rect">
            <a:avLst/>
          </a:prstGeom>
          <a:noFill/>
        </p:spPr>
        <p:txBody>
          <a:bodyPr wrap="square">
            <a:spAutoFit/>
          </a:bodyPr>
          <a:lstStyle/>
          <a:p>
            <a:pPr marL="0" marR="0" algn="just">
              <a:lnSpc>
                <a:spcPct val="115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The descriptive statistics for the S&amp;P 500, drawn from 1,278 data points, present a thorough summary of its numerical features. Key indicators of central tendency, such as a mean of 3457.034, a median of 3294.670, and a mode of 2832.410, offer understanding into the typical values within the stock index. The range of the index extends from a minimum of 2290.710 to a maximum of 4804.510, resulting in a span of 2513.800. Variability is evident through a variance of 444300.942 and a standard deviation of 666.559. A skewness of 0.333 points to a slight asymmetry in the distribution, while a kurtosis of -1.297 suggests lighter tails and a flatter peak compared to a normal distribution. The standard error, reported at 18.645, provides an estimate of the standard deviation of the sample mean. In combination, these statistics offer a comprehensive understanding of the S&amp;P 500's central tendency, variability, and distribution characteristics.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CA00EAC-0118-8D30-BB79-E5445EACA10E}"/>
              </a:ext>
            </a:extLst>
          </p:cNvPr>
          <p:cNvSpPr txBox="1"/>
          <p:nvPr/>
        </p:nvSpPr>
        <p:spPr>
          <a:xfrm>
            <a:off x="954156" y="3877669"/>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Table 4</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C7A5E6B-A925-C1D3-E4B7-CDCF5A3F162A}"/>
              </a:ext>
            </a:extLst>
          </p:cNvPr>
          <p:cNvSpPr txBox="1"/>
          <p:nvPr/>
        </p:nvSpPr>
        <p:spPr>
          <a:xfrm>
            <a:off x="5943634" y="3760513"/>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Fi</a:t>
            </a:r>
            <a:r>
              <a:rPr lang="en-US" sz="1200" kern="100" dirty="0">
                <a:latin typeface="Times New Roman" panose="02020603050405020304" pitchFamily="18" charset="0"/>
                <a:ea typeface="Calibri" panose="020F0502020204030204" pitchFamily="34" charset="0"/>
                <a:cs typeface="Times New Roman" panose="02020603050405020304" pitchFamily="18" charset="0"/>
              </a:rPr>
              <a:t>gure 4</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9901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403864" y="6381252"/>
            <a:ext cx="973667" cy="274320"/>
          </a:xfrm>
        </p:spPr>
        <p:txBody>
          <a:bodyPr>
            <a:normAutofit/>
          </a:bodyPr>
          <a:lstStyle/>
          <a:p>
            <a:pPr>
              <a:spcAft>
                <a:spcPts val="600"/>
              </a:spcAft>
            </a:pPr>
            <a:fld id="{9EC71654-96A5-4280-94F3-931C61A9F92C}" type="slidenum">
              <a:rPr lang="en-US" smtClean="0"/>
              <a:pPr>
                <a:spcAft>
                  <a:spcPts val="600"/>
                </a:spcAft>
              </a:pPr>
              <a:t>9</a:t>
            </a:fld>
            <a:endParaRPr lang="en-US"/>
          </a:p>
        </p:txBody>
      </p:sp>
      <p:sp>
        <p:nvSpPr>
          <p:cNvPr id="2" name="Title 1">
            <a:extLst>
              <a:ext uri="{FF2B5EF4-FFF2-40B4-BE49-F238E27FC236}">
                <a16:creationId xmlns:a16="http://schemas.microsoft.com/office/drawing/2014/main" id="{6C64C2A7-EC84-4D8C-9CA2-F6AE46F51FB6}"/>
              </a:ext>
            </a:extLst>
          </p:cNvPr>
          <p:cNvSpPr>
            <a:spLocks noGrp="1"/>
          </p:cNvSpPr>
          <p:nvPr>
            <p:ph type="title" idx="4294967295"/>
          </p:nvPr>
        </p:nvSpPr>
        <p:spPr>
          <a:xfrm>
            <a:off x="0" y="112976"/>
            <a:ext cx="12192000" cy="388829"/>
          </a:xfrm>
        </p:spPr>
        <p:txBody>
          <a:bodyPr>
            <a:normAutofit fontScale="90000"/>
          </a:bodyPr>
          <a:lstStyle/>
          <a:p>
            <a:pPr algn="ctr"/>
            <a:r>
              <a:rPr lang="en-US" sz="2800" b="1" dirty="0"/>
              <a:t> AVERAGE OF S&amp;P 500 STOCK PRICE POINTS FROM 2018 TO 2023</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4294967295"/>
          </p:nvPr>
        </p:nvSpPr>
        <p:spPr>
          <a:xfrm>
            <a:off x="0" y="1230313"/>
            <a:ext cx="10933113" cy="4700587"/>
          </a:xfrm>
          <a:noFill/>
        </p:spPr>
        <p:txBody>
          <a:bodyPr>
            <a:normAutofit/>
          </a:bodyPr>
          <a:lstStyle/>
          <a:p>
            <a:pPr marL="0" indent="0" algn="just">
              <a:buNone/>
            </a:pPr>
            <a:endParaRPr lang="en-US" sz="2600" dirty="0"/>
          </a:p>
          <a:p>
            <a:pPr marL="0" indent="0" algn="just">
              <a:buNone/>
            </a:pPr>
            <a:endParaRPr lang="en-US" sz="1800" dirty="0"/>
          </a:p>
          <a:p>
            <a:pPr marL="0" indent="0" algn="just">
              <a:buNone/>
            </a:pPr>
            <a:endParaRPr lang="en-US" dirty="0">
              <a:solidFill>
                <a:srgbClr val="FFC000"/>
              </a:solidFill>
              <a:effectLst/>
              <a:ea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2DA6486B-C1E9-CAA2-D149-644BD1A11388}"/>
              </a:ext>
            </a:extLst>
          </p:cNvPr>
          <p:cNvSpPr txBox="1"/>
          <p:nvPr/>
        </p:nvSpPr>
        <p:spPr>
          <a:xfrm>
            <a:off x="4361" y="3886017"/>
            <a:ext cx="11260106" cy="2905924"/>
          </a:xfrm>
          <a:prstGeom prst="rect">
            <a:avLst/>
          </a:prstGeom>
          <a:noFill/>
        </p:spPr>
        <p:txBody>
          <a:bodyPr wrap="square">
            <a:spAutoFit/>
          </a:bodyPr>
          <a:lstStyle/>
          <a:p>
            <a:pPr marL="0" marR="0" algn="just">
              <a:lnSpc>
                <a:spcPct val="115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Throughout the six-year span spanning 2018 to 2023, the S&amp;P 500 index showcased diverse patterns in its opening, lowest, highest, closing, adjusted closing values, and trading volume. In the initial year, 2018, the index initiated at 2747.91, touched a low of 2730.28, peaked at 693423.94, and concluded at 2746.21. The adjusted close and trading volume were similarly documented at 2746.21 and 3634742988.05, respectively, with an unvaried percentage change of 0.00%. Successive years witnessed fluctuations in these metrics, with notable shifts in 2020 when the S&amp;P 500 commenced at 3217.75, marked a low at 3190.48, and reached a zenith at 820272.54. The adjusted close and trading volume for that specific year were 3217.86 and 4922448418.97, correspondingly, with a percentage change of 0.0007148379839. In 2023, the index recorded an opening at 3944.78, a low at 3920.32, and an unusual peak at 75567.59, closing at 3954.55. The adjusted close and trading volume were documented at 3954.55 and 4004446842.11, featuring a conspicuous percentage change of 0.002997521728. The cumulative values of these metrics over the entire period, highlighted in the grand total, furnish a holistic portrayal of the S&amp;P 500's performance throughout this timeframe.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D5EFB9B-4A9B-E044-CF0F-2EE1F5C7DB5D}"/>
              </a:ext>
            </a:extLst>
          </p:cNvPr>
          <p:cNvSpPr txBox="1"/>
          <p:nvPr/>
        </p:nvSpPr>
        <p:spPr>
          <a:xfrm>
            <a:off x="695739" y="3435566"/>
            <a:ext cx="974035" cy="291298"/>
          </a:xfrm>
          <a:prstGeom prst="rect">
            <a:avLst/>
          </a:prstGeom>
          <a:noFill/>
        </p:spPr>
        <p:txBody>
          <a:bodyPr wrap="square">
            <a:spAutoFit/>
          </a:bodyPr>
          <a:lstStyle/>
          <a:p>
            <a:pPr marL="0" marR="0" algn="just">
              <a:lnSpc>
                <a:spcPct val="115000"/>
              </a:lnSpc>
              <a:spcBef>
                <a:spcPts val="0"/>
              </a:spcBef>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Table 5</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90874B7B-8966-C5C7-BAA8-85F4EA0E9BB3}"/>
              </a:ext>
            </a:extLst>
          </p:cNvPr>
          <p:cNvGraphicFramePr>
            <a:graphicFrameLocks noGrp="1"/>
          </p:cNvGraphicFramePr>
          <p:nvPr>
            <p:extLst>
              <p:ext uri="{D42A27DB-BD31-4B8C-83A1-F6EECF244321}">
                <p14:modId xmlns:p14="http://schemas.microsoft.com/office/powerpoint/2010/main" val="2501343978"/>
              </p:ext>
            </p:extLst>
          </p:nvPr>
        </p:nvGraphicFramePr>
        <p:xfrm>
          <a:off x="337930" y="660958"/>
          <a:ext cx="10803840" cy="2761477"/>
        </p:xfrm>
        <a:graphic>
          <a:graphicData uri="http://schemas.openxmlformats.org/drawingml/2006/table">
            <a:tbl>
              <a:tblPr/>
              <a:tblGrid>
                <a:gridCol w="1350480">
                  <a:extLst>
                    <a:ext uri="{9D8B030D-6E8A-4147-A177-3AD203B41FA5}">
                      <a16:colId xmlns:a16="http://schemas.microsoft.com/office/drawing/2014/main" val="2732730595"/>
                    </a:ext>
                  </a:extLst>
                </a:gridCol>
                <a:gridCol w="1350480">
                  <a:extLst>
                    <a:ext uri="{9D8B030D-6E8A-4147-A177-3AD203B41FA5}">
                      <a16:colId xmlns:a16="http://schemas.microsoft.com/office/drawing/2014/main" val="1749780880"/>
                    </a:ext>
                  </a:extLst>
                </a:gridCol>
                <a:gridCol w="1350480">
                  <a:extLst>
                    <a:ext uri="{9D8B030D-6E8A-4147-A177-3AD203B41FA5}">
                      <a16:colId xmlns:a16="http://schemas.microsoft.com/office/drawing/2014/main" val="2159958760"/>
                    </a:ext>
                  </a:extLst>
                </a:gridCol>
                <a:gridCol w="1350480">
                  <a:extLst>
                    <a:ext uri="{9D8B030D-6E8A-4147-A177-3AD203B41FA5}">
                      <a16:colId xmlns:a16="http://schemas.microsoft.com/office/drawing/2014/main" val="3639907719"/>
                    </a:ext>
                  </a:extLst>
                </a:gridCol>
                <a:gridCol w="1350480">
                  <a:extLst>
                    <a:ext uri="{9D8B030D-6E8A-4147-A177-3AD203B41FA5}">
                      <a16:colId xmlns:a16="http://schemas.microsoft.com/office/drawing/2014/main" val="1376540637"/>
                    </a:ext>
                  </a:extLst>
                </a:gridCol>
                <a:gridCol w="1350480">
                  <a:extLst>
                    <a:ext uri="{9D8B030D-6E8A-4147-A177-3AD203B41FA5}">
                      <a16:colId xmlns:a16="http://schemas.microsoft.com/office/drawing/2014/main" val="2083295009"/>
                    </a:ext>
                  </a:extLst>
                </a:gridCol>
                <a:gridCol w="1350480">
                  <a:extLst>
                    <a:ext uri="{9D8B030D-6E8A-4147-A177-3AD203B41FA5}">
                      <a16:colId xmlns:a16="http://schemas.microsoft.com/office/drawing/2014/main" val="361904765"/>
                    </a:ext>
                  </a:extLst>
                </a:gridCol>
                <a:gridCol w="1350480">
                  <a:extLst>
                    <a:ext uri="{9D8B030D-6E8A-4147-A177-3AD203B41FA5}">
                      <a16:colId xmlns:a16="http://schemas.microsoft.com/office/drawing/2014/main" val="544811053"/>
                    </a:ext>
                  </a:extLst>
                </a:gridCol>
              </a:tblGrid>
              <a:tr h="184098">
                <a:tc>
                  <a:txBody>
                    <a:bodyPr/>
                    <a:lstStyle/>
                    <a:p>
                      <a:pPr algn="ctr" rtl="0" fontAlgn="b"/>
                      <a:r>
                        <a:rPr lang="en-US" sz="1200" i="1" dirty="0">
                          <a:effectLst/>
                          <a:latin typeface="Times New Roman" panose="02020603050405020304" pitchFamily="18" charset="0"/>
                          <a:cs typeface="Times New Roman" panose="02020603050405020304" pitchFamily="18" charset="0"/>
                        </a:rPr>
                        <a:t>Year</a:t>
                      </a:r>
                    </a:p>
                  </a:txBody>
                  <a:tcPr marL="9312" marR="9312" marT="0" marB="0" anchor="b">
                    <a:lnL>
                      <a:noFill/>
                    </a:lnL>
                    <a:lnR>
                      <a:noFill/>
                    </a:lnR>
                    <a:lnT>
                      <a:noFill/>
                    </a:lnT>
                    <a:lnB w="19050" cap="flat" cmpd="sng" algn="ctr">
                      <a:solidFill>
                        <a:srgbClr val="657BA3"/>
                      </a:solidFill>
                      <a:prstDash val="solid"/>
                      <a:round/>
                      <a:headEnd type="none" w="med" len="med"/>
                      <a:tailEnd type="none" w="med" len="med"/>
                    </a:lnB>
                    <a:solidFill>
                      <a:srgbClr val="D8DEE8"/>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Open</a:t>
                      </a:r>
                    </a:p>
                  </a:txBody>
                  <a:tcPr marL="9312" marR="9312"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Low</a:t>
                      </a:r>
                    </a:p>
                  </a:txBody>
                  <a:tcPr marL="9312" marR="9312"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High</a:t>
                      </a:r>
                    </a:p>
                  </a:txBody>
                  <a:tcPr marL="9312" marR="9312"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Close</a:t>
                      </a:r>
                    </a:p>
                  </a:txBody>
                  <a:tcPr marL="9312" marR="9312"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Adj Close</a:t>
                      </a:r>
                    </a:p>
                  </a:txBody>
                  <a:tcPr marL="9312" marR="9312"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Volume</a:t>
                      </a:r>
                    </a:p>
                  </a:txBody>
                  <a:tcPr marL="9312" marR="9312"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tc>
                  <a:txBody>
                    <a:bodyPr/>
                    <a:lstStyle/>
                    <a:p>
                      <a:pPr algn="ctr" rtl="0" fontAlgn="b"/>
                      <a:r>
                        <a:rPr lang="en-US" sz="1200">
                          <a:solidFill>
                            <a:srgbClr val="FFFFFF"/>
                          </a:solidFill>
                          <a:effectLst/>
                          <a:latin typeface="Times New Roman" panose="02020603050405020304" pitchFamily="18" charset="0"/>
                          <a:cs typeface="Times New Roman" panose="02020603050405020304" pitchFamily="18" charset="0"/>
                        </a:rPr>
                        <a:t>SP%chng</a:t>
                      </a:r>
                    </a:p>
                  </a:txBody>
                  <a:tcPr marL="9312" marR="9312" marT="0" marB="0" anchor="b">
                    <a:lnL>
                      <a:noFill/>
                    </a:lnL>
                    <a:lnR>
                      <a:noFill/>
                    </a:lnR>
                    <a:lnT>
                      <a:noFill/>
                    </a:lnT>
                    <a:lnB w="19050" cap="flat" cmpd="sng" algn="ctr">
                      <a:solidFill>
                        <a:srgbClr val="657BA3"/>
                      </a:solidFill>
                      <a:prstDash val="solid"/>
                      <a:round/>
                      <a:headEnd type="none" w="med" len="med"/>
                      <a:tailEnd type="none" w="med" len="med"/>
                    </a:lnB>
                    <a:solidFill>
                      <a:srgbClr val="657BA3"/>
                    </a:solidFill>
                  </a:tcPr>
                </a:tc>
                <a:extLst>
                  <a:ext uri="{0D108BD9-81ED-4DB2-BD59-A6C34878D82A}">
                    <a16:rowId xmlns:a16="http://schemas.microsoft.com/office/drawing/2014/main" val="504834396"/>
                  </a:ext>
                </a:extLst>
              </a:tr>
              <a:tr h="368197">
                <a:tc>
                  <a:txBody>
                    <a:bodyPr/>
                    <a:lstStyle/>
                    <a:p>
                      <a:pPr algn="ctr" rtl="0" fontAlgn="b"/>
                      <a:r>
                        <a:rPr lang="en-US" sz="1200" dirty="0">
                          <a:effectLst/>
                          <a:latin typeface="Times New Roman" panose="02020603050405020304" pitchFamily="18" charset="0"/>
                          <a:cs typeface="Times New Roman" panose="02020603050405020304" pitchFamily="18" charset="0"/>
                        </a:rPr>
                        <a:t>2018</a:t>
                      </a:r>
                    </a:p>
                  </a:txBody>
                  <a:tcPr marL="9312" marR="9312" marT="0" marB="0" anchor="b">
                    <a:lnL>
                      <a:noFill/>
                    </a:lnL>
                    <a:lnR w="6350" cap="flat" cmpd="sng" algn="ctr">
                      <a:solidFill>
                        <a:srgbClr val="FFFFFF"/>
                      </a:solidFill>
                      <a:prstDash val="solid"/>
                      <a:round/>
                      <a:headEnd type="none" w="med" len="med"/>
                      <a:tailEnd type="none" w="med" len="med"/>
                    </a:lnR>
                    <a:lnT w="19050" cap="flat" cmpd="sng" algn="ctr">
                      <a:solidFill>
                        <a:srgbClr val="657BA3"/>
                      </a:solidFill>
                      <a:prstDash val="solid"/>
                      <a:round/>
                      <a:headEnd type="none" w="med" len="med"/>
                      <a:tailEnd type="none" w="med" len="med"/>
                    </a:lnT>
                    <a:lnB>
                      <a:noFill/>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2747.9107</a:t>
                      </a:r>
                    </a:p>
                  </a:txBody>
                  <a:tcPr marL="9312" marR="9312" marT="0" marB="0" anchor="b">
                    <a:lnL w="6350" cap="flat" cmpd="sng" algn="ctr">
                      <a:solidFill>
                        <a:srgbClr val="FFFFFF"/>
                      </a:solidFill>
                      <a:prstDash val="solid"/>
                      <a:round/>
                      <a:headEnd type="none" w="med" len="med"/>
                      <a:tailEnd type="none" w="med" len="med"/>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2730.2841</a:t>
                      </a:r>
                    </a:p>
                  </a:txBody>
                  <a:tcPr marL="9312" marR="9312"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693423.9400</a:t>
                      </a:r>
                    </a:p>
                  </a:txBody>
                  <a:tcPr marL="9312" marR="9312"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2746.2142</a:t>
                      </a:r>
                    </a:p>
                  </a:txBody>
                  <a:tcPr marL="9312" marR="9312"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2746.2142</a:t>
                      </a:r>
                    </a:p>
                  </a:txBody>
                  <a:tcPr marL="9312" marR="9312"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3634742988.0478</a:t>
                      </a:r>
                    </a:p>
                  </a:txBody>
                  <a:tcPr marL="9312" marR="9312"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-0.0002</a:t>
                      </a:r>
                    </a:p>
                  </a:txBody>
                  <a:tcPr marL="9312" marR="9312" marT="0" marB="0" anchor="b">
                    <a:lnL>
                      <a:noFill/>
                    </a:lnL>
                    <a:lnR>
                      <a:noFill/>
                    </a:lnR>
                    <a:lnT w="19050" cap="flat" cmpd="sng" algn="ctr">
                      <a:solidFill>
                        <a:srgbClr val="657BA3"/>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680297349"/>
                  </a:ext>
                </a:extLst>
              </a:tr>
              <a:tr h="368197">
                <a:tc>
                  <a:txBody>
                    <a:bodyPr/>
                    <a:lstStyle/>
                    <a:p>
                      <a:pPr algn="ctr" rtl="0" fontAlgn="b"/>
                      <a:r>
                        <a:rPr lang="en-US" sz="1200" dirty="0">
                          <a:effectLst/>
                          <a:latin typeface="Times New Roman" panose="02020603050405020304" pitchFamily="18" charset="0"/>
                          <a:cs typeface="Times New Roman" panose="02020603050405020304" pitchFamily="18" charset="0"/>
                        </a:rPr>
                        <a:t>2019</a:t>
                      </a:r>
                    </a:p>
                  </a:txBody>
                  <a:tcPr marL="9312" marR="9312"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2911.6276</a:t>
                      </a:r>
                    </a:p>
                  </a:txBody>
                  <a:tcPr marL="9312" marR="9312"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2899.4399</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736752.8300</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2913.3564</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2913.3564</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3558549642.8571</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0.0010</a:t>
                      </a:r>
                    </a:p>
                  </a:txBody>
                  <a:tcPr marL="9312" marR="9312" marT="0" marB="0" anchor="b">
                    <a:lnL>
                      <a:noFill/>
                    </a:lnL>
                    <a:lnR>
                      <a:noFill/>
                    </a:lnR>
                    <a:lnT>
                      <a:noFill/>
                    </a:lnT>
                    <a:lnB>
                      <a:noFill/>
                    </a:lnB>
                    <a:solidFill>
                      <a:srgbClr val="FFFFFF"/>
                    </a:solidFill>
                  </a:tcPr>
                </a:tc>
                <a:extLst>
                  <a:ext uri="{0D108BD9-81ED-4DB2-BD59-A6C34878D82A}">
                    <a16:rowId xmlns:a16="http://schemas.microsoft.com/office/drawing/2014/main" val="232654929"/>
                  </a:ext>
                </a:extLst>
              </a:tr>
              <a:tr h="368197">
                <a:tc>
                  <a:txBody>
                    <a:bodyPr/>
                    <a:lstStyle/>
                    <a:p>
                      <a:pPr algn="ctr" rtl="0" fontAlgn="b"/>
                      <a:r>
                        <a:rPr lang="en-US" sz="1200">
                          <a:effectLst/>
                          <a:latin typeface="Times New Roman" panose="02020603050405020304" pitchFamily="18" charset="0"/>
                          <a:cs typeface="Times New Roman" panose="02020603050405020304" pitchFamily="18" charset="0"/>
                        </a:rPr>
                        <a:t>2020</a:t>
                      </a:r>
                    </a:p>
                  </a:txBody>
                  <a:tcPr marL="9312" marR="9312"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3217.7503</a:t>
                      </a:r>
                    </a:p>
                  </a:txBody>
                  <a:tcPr marL="9312" marR="9312"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3190.4845</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820272.5400</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3217.8558</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3217.8558</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4922448418.9723</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0.0007</a:t>
                      </a:r>
                    </a:p>
                  </a:txBody>
                  <a:tcPr marL="9312" marR="9312" marT="0" marB="0" anchor="b">
                    <a:lnL>
                      <a:noFill/>
                    </a:lnL>
                    <a:lnR>
                      <a:noFill/>
                    </a:lnR>
                    <a:lnT>
                      <a:noFill/>
                    </a:lnT>
                    <a:lnB>
                      <a:noFill/>
                    </a:lnB>
                    <a:solidFill>
                      <a:srgbClr val="FFFFFF"/>
                    </a:solidFill>
                  </a:tcPr>
                </a:tc>
                <a:extLst>
                  <a:ext uri="{0D108BD9-81ED-4DB2-BD59-A6C34878D82A}">
                    <a16:rowId xmlns:a16="http://schemas.microsoft.com/office/drawing/2014/main" val="1205913141"/>
                  </a:ext>
                </a:extLst>
              </a:tr>
              <a:tr h="368197">
                <a:tc>
                  <a:txBody>
                    <a:bodyPr/>
                    <a:lstStyle/>
                    <a:p>
                      <a:pPr algn="ctr" rtl="0" fontAlgn="b"/>
                      <a:r>
                        <a:rPr lang="en-US" sz="1200" dirty="0">
                          <a:effectLst/>
                          <a:latin typeface="Times New Roman" panose="02020603050405020304" pitchFamily="18" charset="0"/>
                          <a:cs typeface="Times New Roman" panose="02020603050405020304" pitchFamily="18" charset="0"/>
                        </a:rPr>
                        <a:t>2021</a:t>
                      </a:r>
                    </a:p>
                  </a:txBody>
                  <a:tcPr marL="9312" marR="9312"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4271.1707</a:t>
                      </a:r>
                    </a:p>
                  </a:txBody>
                  <a:tcPr marL="9312" marR="9312"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4251.0427</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1081553.1500</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4273.3856</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4273.3856</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4417139920.6349</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0.0010</a:t>
                      </a:r>
                    </a:p>
                  </a:txBody>
                  <a:tcPr marL="9312" marR="9312" marT="0" marB="0" anchor="b">
                    <a:lnL>
                      <a:noFill/>
                    </a:lnL>
                    <a:lnR>
                      <a:noFill/>
                    </a:lnR>
                    <a:lnT>
                      <a:noFill/>
                    </a:lnT>
                    <a:lnB>
                      <a:noFill/>
                    </a:lnB>
                    <a:solidFill>
                      <a:srgbClr val="FFFFFF"/>
                    </a:solidFill>
                  </a:tcPr>
                </a:tc>
                <a:extLst>
                  <a:ext uri="{0D108BD9-81ED-4DB2-BD59-A6C34878D82A}">
                    <a16:rowId xmlns:a16="http://schemas.microsoft.com/office/drawing/2014/main" val="3533161197"/>
                  </a:ext>
                </a:extLst>
              </a:tr>
              <a:tr h="368197">
                <a:tc>
                  <a:txBody>
                    <a:bodyPr/>
                    <a:lstStyle/>
                    <a:p>
                      <a:pPr algn="ctr" rtl="0" fontAlgn="b"/>
                      <a:r>
                        <a:rPr lang="en-US" sz="1200">
                          <a:effectLst/>
                          <a:latin typeface="Times New Roman" panose="02020603050405020304" pitchFamily="18" charset="0"/>
                          <a:cs typeface="Times New Roman" panose="02020603050405020304" pitchFamily="18" charset="0"/>
                        </a:rPr>
                        <a:t>2022</a:t>
                      </a:r>
                    </a:p>
                  </a:txBody>
                  <a:tcPr marL="9312" marR="9312" marT="0" marB="0" anchor="b">
                    <a:lnL>
                      <a:noFill/>
                    </a:lnL>
                    <a:lnR w="6350" cap="flat" cmpd="sng" algn="ctr">
                      <a:solidFill>
                        <a:srgbClr val="FFFFFF"/>
                      </a:solidFill>
                      <a:prstDash val="solid"/>
                      <a:round/>
                      <a:headEnd type="none" w="med" len="med"/>
                      <a:tailEnd type="none" w="med" len="med"/>
                    </a:lnR>
                    <a:lnT>
                      <a:noFill/>
                    </a:lnT>
                    <a:lnB>
                      <a:noFill/>
                    </a:lnB>
                    <a:solidFill>
                      <a:srgbClr val="F2F4F7"/>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4100.6265</a:t>
                      </a:r>
                    </a:p>
                  </a:txBody>
                  <a:tcPr marL="9312" marR="9312" marT="0" marB="0" anchor="b">
                    <a:lnL w="6350" cap="flat" cmpd="sng" algn="ctr">
                      <a:solidFill>
                        <a:srgbClr val="FFFFFF"/>
                      </a:solidFill>
                      <a:prstDash val="solid"/>
                      <a:round/>
                      <a:headEnd type="none" w="med" len="med"/>
                      <a:tailEnd type="none" w="med" len="med"/>
                    </a:lnL>
                    <a:lnR>
                      <a:noFill/>
                    </a:lnR>
                    <a:lnT>
                      <a:noFill/>
                    </a:lnT>
                    <a:lnB>
                      <a:noFill/>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4060.9469</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1037817.9100</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4098.5147</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4098.5147</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4617723067.7291</a:t>
                      </a:r>
                    </a:p>
                  </a:txBody>
                  <a:tcPr marL="9312" marR="9312" marT="0" marB="0" anchor="b">
                    <a:lnL>
                      <a:noFill/>
                    </a:lnL>
                    <a:lnR>
                      <a:noFill/>
                    </a:lnR>
                    <a:lnT>
                      <a:noFill/>
                    </a:lnT>
                    <a:lnB>
                      <a:noFill/>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-0.0008</a:t>
                      </a:r>
                    </a:p>
                  </a:txBody>
                  <a:tcPr marL="9312" marR="9312" marT="0" marB="0" anchor="b">
                    <a:lnL>
                      <a:noFill/>
                    </a:lnL>
                    <a:lnR>
                      <a:noFill/>
                    </a:lnR>
                    <a:lnT>
                      <a:noFill/>
                    </a:lnT>
                    <a:lnB>
                      <a:noFill/>
                    </a:lnB>
                    <a:solidFill>
                      <a:srgbClr val="FFFFFF"/>
                    </a:solidFill>
                  </a:tcPr>
                </a:tc>
                <a:extLst>
                  <a:ext uri="{0D108BD9-81ED-4DB2-BD59-A6C34878D82A}">
                    <a16:rowId xmlns:a16="http://schemas.microsoft.com/office/drawing/2014/main" val="3354418381"/>
                  </a:ext>
                </a:extLst>
              </a:tr>
              <a:tr h="368197">
                <a:tc>
                  <a:txBody>
                    <a:bodyPr/>
                    <a:lstStyle/>
                    <a:p>
                      <a:pPr algn="ctr" rtl="0" fontAlgn="b"/>
                      <a:r>
                        <a:rPr lang="en-US" sz="1200">
                          <a:effectLst/>
                          <a:latin typeface="Times New Roman" panose="02020603050405020304" pitchFamily="18" charset="0"/>
                          <a:cs typeface="Times New Roman" panose="02020603050405020304" pitchFamily="18" charset="0"/>
                        </a:rPr>
                        <a:t>2023</a:t>
                      </a:r>
                    </a:p>
                  </a:txBody>
                  <a:tcPr marL="9312" marR="9312" marT="0" marB="0" anchor="b">
                    <a:lnL>
                      <a:noFill/>
                    </a:lnL>
                    <a:lnR w="6350" cap="flat" cmpd="sng" algn="ctr">
                      <a:solidFill>
                        <a:srgbClr val="FFFFFF"/>
                      </a:solidFill>
                      <a:prstDash val="solid"/>
                      <a:round/>
                      <a:headEnd type="none" w="med" len="med"/>
                      <a:tailEnd type="none" w="med" len="med"/>
                    </a:lnR>
                    <a:lnT>
                      <a:noFill/>
                    </a:lnT>
                    <a:lnB w="19050" cap="flat" cmpd="dbl" algn="ctr">
                      <a:solidFill>
                        <a:srgbClr val="000000"/>
                      </a:solidFill>
                      <a:prstDash val="solid"/>
                      <a:round/>
                      <a:headEnd type="none" w="med" len="med"/>
                      <a:tailEnd type="none" w="med" len="med"/>
                    </a:lnB>
                    <a:solidFill>
                      <a:srgbClr val="F2F4F7"/>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3944.7758</a:t>
                      </a:r>
                    </a:p>
                  </a:txBody>
                  <a:tcPr marL="9312" marR="9312" marT="0" marB="0" anchor="b">
                    <a:lnL w="6350" cap="flat" cmpd="sng" algn="ctr">
                      <a:solidFill>
                        <a:srgbClr val="FFFFFF"/>
                      </a:solidFill>
                      <a:prstDash val="solid"/>
                      <a:round/>
                      <a:headEnd type="none" w="med" len="med"/>
                      <a:tailEnd type="none" w="med" len="med"/>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3920.3237</a:t>
                      </a:r>
                    </a:p>
                  </a:txBody>
                  <a:tcPr marL="9312" marR="9312"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dirty="0">
                          <a:effectLst/>
                          <a:latin typeface="Times New Roman" panose="02020603050405020304" pitchFamily="18" charset="0"/>
                          <a:cs typeface="Times New Roman" panose="02020603050405020304" pitchFamily="18" charset="0"/>
                        </a:rPr>
                        <a:t>75567.5900</a:t>
                      </a:r>
                    </a:p>
                  </a:txBody>
                  <a:tcPr marL="9312" marR="9312"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3954.5542</a:t>
                      </a:r>
                    </a:p>
                  </a:txBody>
                  <a:tcPr marL="9312" marR="9312"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3954.5542</a:t>
                      </a:r>
                    </a:p>
                  </a:txBody>
                  <a:tcPr marL="9312" marR="9312"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4004446842.1053</a:t>
                      </a:r>
                    </a:p>
                  </a:txBody>
                  <a:tcPr marL="9312" marR="9312"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tc>
                  <a:txBody>
                    <a:bodyPr/>
                    <a:lstStyle/>
                    <a:p>
                      <a:pPr algn="ctr" rtl="0" fontAlgn="b"/>
                      <a:r>
                        <a:rPr lang="en-US" sz="1200">
                          <a:effectLst/>
                          <a:latin typeface="Times New Roman" panose="02020603050405020304" pitchFamily="18" charset="0"/>
                          <a:cs typeface="Times New Roman" panose="02020603050405020304" pitchFamily="18" charset="0"/>
                        </a:rPr>
                        <a:t>0.0030</a:t>
                      </a:r>
                    </a:p>
                  </a:txBody>
                  <a:tcPr marL="9312" marR="9312" marT="0" marB="0" anchor="b">
                    <a:lnL>
                      <a:noFill/>
                    </a:lnL>
                    <a:lnR>
                      <a:noFill/>
                    </a:lnR>
                    <a:lnT>
                      <a:noFill/>
                    </a:lnT>
                    <a:lnB w="19050" cap="flat" cmpd="dbl"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55789765"/>
                  </a:ext>
                </a:extLst>
              </a:tr>
              <a:tr h="368197">
                <a:tc>
                  <a:txBody>
                    <a:bodyPr/>
                    <a:lstStyle/>
                    <a:p>
                      <a:pPr algn="ctr" rtl="0" fontAlgn="b"/>
                      <a:r>
                        <a:rPr lang="en-US" sz="1200" b="1" dirty="0">
                          <a:effectLst/>
                          <a:latin typeface="Times New Roman" panose="02020603050405020304" pitchFamily="18" charset="0"/>
                          <a:cs typeface="Times New Roman" panose="02020603050405020304" pitchFamily="18" charset="0"/>
                        </a:rPr>
                        <a:t>Grand Total</a:t>
                      </a:r>
                    </a:p>
                  </a:txBody>
                  <a:tcPr marL="9312" marR="9312"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3457.0341</a:t>
                      </a:r>
                    </a:p>
                  </a:txBody>
                  <a:tcPr marL="9312" marR="9312"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3433.6458</a:t>
                      </a:r>
                    </a:p>
                  </a:txBody>
                  <a:tcPr marL="9312" marR="9312"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a:effectLst/>
                          <a:latin typeface="Times New Roman" panose="02020603050405020304" pitchFamily="18" charset="0"/>
                          <a:cs typeface="Times New Roman" panose="02020603050405020304" pitchFamily="18" charset="0"/>
                        </a:rPr>
                        <a:t>4445387.9600</a:t>
                      </a:r>
                    </a:p>
                  </a:txBody>
                  <a:tcPr marL="9312" marR="9312"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3457.2301</a:t>
                      </a:r>
                    </a:p>
                  </a:txBody>
                  <a:tcPr marL="9312" marR="9312"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3457.2301</a:t>
                      </a:r>
                    </a:p>
                  </a:txBody>
                  <a:tcPr marL="9312" marR="9312"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4227470023.4742</a:t>
                      </a:r>
                    </a:p>
                  </a:txBody>
                  <a:tcPr marL="9312" marR="9312"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tc>
                  <a:txBody>
                    <a:bodyPr/>
                    <a:lstStyle/>
                    <a:p>
                      <a:pPr algn="ctr" rtl="0" fontAlgn="b"/>
                      <a:r>
                        <a:rPr lang="en-US" sz="1200" b="1" dirty="0">
                          <a:effectLst/>
                          <a:latin typeface="Times New Roman" panose="02020603050405020304" pitchFamily="18" charset="0"/>
                          <a:cs typeface="Times New Roman" panose="02020603050405020304" pitchFamily="18" charset="0"/>
                        </a:rPr>
                        <a:t>0.0004</a:t>
                      </a:r>
                    </a:p>
                  </a:txBody>
                  <a:tcPr marL="9312" marR="9312" marT="0" marB="0" anchor="b">
                    <a:lnL>
                      <a:noFill/>
                    </a:lnL>
                    <a:lnR>
                      <a:noFill/>
                    </a:lnR>
                    <a:lnT w="19050" cap="flat" cmpd="dbl" algn="ctr">
                      <a:solidFill>
                        <a:srgbClr val="000000"/>
                      </a:solidFill>
                      <a:prstDash val="solid"/>
                      <a:round/>
                      <a:headEnd type="none" w="med" len="med"/>
                      <a:tailEnd type="none" w="med" len="med"/>
                    </a:lnT>
                    <a:lnB>
                      <a:noFill/>
                    </a:lnB>
                    <a:solidFill>
                      <a:srgbClr val="D8DEE8"/>
                    </a:solidFill>
                  </a:tcPr>
                </a:tc>
                <a:extLst>
                  <a:ext uri="{0D108BD9-81ED-4DB2-BD59-A6C34878D82A}">
                    <a16:rowId xmlns:a16="http://schemas.microsoft.com/office/drawing/2014/main" val="3777762630"/>
                  </a:ext>
                </a:extLst>
              </a:tr>
            </a:tbl>
          </a:graphicData>
        </a:graphic>
      </p:graphicFrame>
    </p:spTree>
    <p:extLst>
      <p:ext uri="{BB962C8B-B14F-4D97-AF65-F5344CB8AC3E}">
        <p14:creationId xmlns:p14="http://schemas.microsoft.com/office/powerpoint/2010/main" val="37285025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97677_Rose suite presentation_AAS_v4" id="{97C8BA14-D802-4795-89C7-EAA620DD846B}" vid="{D162D178-FB75-4B8B-B67A-CA51C6DCA1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10.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11.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12.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13.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14.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15.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16.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2.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3.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4.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5.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6.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7.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8.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ppt/theme/themeOverride9.xml><?xml version="1.0" encoding="utf-8"?>
<a:themeOverride xmlns:a="http://schemas.openxmlformats.org/drawingml/2006/main">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D9C8E3-B635-4963-8B68-3FC691872B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72F8CF-3688-4B14-A13A-EB7FF46D2F47}">
  <ds:schemaRefs>
    <ds:schemaRef ds:uri="71af3243-3dd4-4a8d-8c0d-dd76da1f02a5"/>
    <ds:schemaRef ds:uri="http://schemas.microsoft.com/office/2006/metadata/properties"/>
    <ds:schemaRef ds:uri="http://www.w3.org/XML/1998/namespace"/>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16c05727-aa75-4e4a-9b5f-8a80a1165891"/>
    <ds:schemaRef ds:uri="http://purl.org/dc/elements/1.1/"/>
  </ds:schemaRefs>
</ds:datastoreItem>
</file>

<file path=customXml/itemProps3.xml><?xml version="1.0" encoding="utf-8"?>
<ds:datastoreItem xmlns:ds="http://schemas.openxmlformats.org/officeDocument/2006/customXml" ds:itemID="{C94996C2-A795-46F9-93BE-0C463FDCD1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26721</TotalTime>
  <Words>3494</Words>
  <Application>Microsoft Office PowerPoint</Application>
  <PresentationFormat>Widescreen</PresentationFormat>
  <Paragraphs>646</Paragraphs>
  <Slides>20</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Arial</vt:lpstr>
      <vt:lpstr>Calibri</vt:lpstr>
      <vt:lpstr>Corbel</vt:lpstr>
      <vt:lpstr>Söhne</vt:lpstr>
      <vt:lpstr>Tiempos Text</vt:lpstr>
      <vt:lpstr>Times New Roman</vt:lpstr>
      <vt:lpstr>Tw Cen MT</vt:lpstr>
      <vt:lpstr>Tw Cen MT Condensed</vt:lpstr>
      <vt:lpstr>Wingdings</vt:lpstr>
      <vt:lpstr>Wingdings 3</vt:lpstr>
      <vt:lpstr>Integral</vt:lpstr>
      <vt:lpstr>Office Theme</vt:lpstr>
      <vt:lpstr>STOCK PRICE TREND ANALYSIS: UNCOVERING PATTERNS AND INSIGHTS</vt:lpstr>
      <vt:lpstr>TABLE OF CONTENT </vt:lpstr>
      <vt:lpstr>   Introduction</vt:lpstr>
      <vt:lpstr>   OBJECTIVES</vt:lpstr>
      <vt:lpstr>DESCRIPTIVE STATISTICS</vt:lpstr>
      <vt:lpstr>DESCRIPTIVE STATISTICS</vt:lpstr>
      <vt:lpstr>DESCRIPTIVE STATISTICS</vt:lpstr>
      <vt:lpstr>DESCRIPTIVE STATISTICS</vt:lpstr>
      <vt:lpstr> AVERAGE OF S&amp;P 500 STOCK PRICE POINTS FROM 2018 TO 2023</vt:lpstr>
      <vt:lpstr> AVERAGE OF TESLA STOCK PRICE POINTS FROM 2018 TO 2023</vt:lpstr>
      <vt:lpstr> AVERAGE OF Microsoft STOCK PRICE POINTS FROM 2018 TO 2023</vt:lpstr>
      <vt:lpstr> AVERAGE OF APPLE STOCK PRICE POINTS FROM 2018 TO 2023</vt:lpstr>
      <vt:lpstr>Trade Volume analysis</vt:lpstr>
      <vt:lpstr>Time Series Analysis </vt:lpstr>
      <vt:lpstr>A simple linear regression</vt:lpstr>
      <vt:lpstr>SUMMARY</vt:lpstr>
      <vt:lpstr>APPENDIX</vt:lpstr>
      <vt:lpstr>GLOSSARY</vt:lpstr>
      <vt:lpstr>LIST OF TABLES AND FIGURES</vt:lpstr>
      <vt:lpstr>PowerPoint Presentation</vt:lpstr>
    </vt:vector>
  </TitlesOfParts>
  <Company>Illinois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dc:title>
  <dc:creator>Mehzabeen, Maisha</dc:creator>
  <cp:lastModifiedBy>Akubilla, Josephine</cp:lastModifiedBy>
  <cp:revision>43</cp:revision>
  <dcterms:created xsi:type="dcterms:W3CDTF">2023-02-04T20:21:52Z</dcterms:created>
  <dcterms:modified xsi:type="dcterms:W3CDTF">2023-12-15T03:23:22Z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